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22" r:id="rId22"/>
    <p:sldId id="275" r:id="rId23"/>
    <p:sldId id="276" r:id="rId24"/>
    <p:sldId id="277" r:id="rId25"/>
    <p:sldId id="278" r:id="rId26"/>
    <p:sldId id="323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7" r:id="rId35"/>
    <p:sldId id="325" r:id="rId36"/>
    <p:sldId id="288" r:id="rId37"/>
    <p:sldId id="289" r:id="rId38"/>
    <p:sldId id="324" r:id="rId39"/>
    <p:sldId id="290" r:id="rId40"/>
    <p:sldId id="326" r:id="rId41"/>
    <p:sldId id="291" r:id="rId42"/>
    <p:sldId id="292" r:id="rId43"/>
    <p:sldId id="293" r:id="rId44"/>
    <p:sldId id="327" r:id="rId45"/>
    <p:sldId id="294" r:id="rId46"/>
    <p:sldId id="295" r:id="rId47"/>
    <p:sldId id="328" r:id="rId48"/>
    <p:sldId id="329" r:id="rId49"/>
    <p:sldId id="296" r:id="rId50"/>
    <p:sldId id="331" r:id="rId51"/>
    <p:sldId id="332" r:id="rId52"/>
    <p:sldId id="333" r:id="rId53"/>
    <p:sldId id="334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E94-ACB6-462B-BCA4-CD339801119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D00-31AF-46E8-9D42-9C269B12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E94-ACB6-462B-BCA4-CD339801119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D00-31AF-46E8-9D42-9C269B12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2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E94-ACB6-462B-BCA4-CD339801119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D00-31AF-46E8-9D42-9C269B12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6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E94-ACB6-462B-BCA4-CD339801119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D00-31AF-46E8-9D42-9C269B12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3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E94-ACB6-462B-BCA4-CD339801119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D00-31AF-46E8-9D42-9C269B12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E94-ACB6-462B-BCA4-CD339801119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D00-31AF-46E8-9D42-9C269B12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8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E94-ACB6-462B-BCA4-CD339801119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D00-31AF-46E8-9D42-9C269B12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4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E94-ACB6-462B-BCA4-CD339801119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D00-31AF-46E8-9D42-9C269B12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9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E94-ACB6-462B-BCA4-CD339801119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D00-31AF-46E8-9D42-9C269B12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4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E94-ACB6-462B-BCA4-CD339801119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D00-31AF-46E8-9D42-9C269B12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3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E94-ACB6-462B-BCA4-CD339801119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D00-31AF-46E8-9D42-9C269B12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4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EE94-ACB6-462B-BCA4-CD339801119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8D00-31AF-46E8-9D42-9C269B12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1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0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4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0"/>
            <a:ext cx="11964473" cy="67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3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0"/>
            <a:ext cx="11912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0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0"/>
            <a:ext cx="11874321" cy="67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3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12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0"/>
            <a:ext cx="12050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49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15910"/>
            <a:ext cx="12050332" cy="66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3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0"/>
            <a:ext cx="12050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07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0"/>
            <a:ext cx="11964473" cy="67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8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2" y="103032"/>
            <a:ext cx="11797049" cy="67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99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115910"/>
            <a:ext cx="12063211" cy="66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9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171450"/>
            <a:ext cx="1197292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8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73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-141668"/>
            <a:ext cx="11900079" cy="69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6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128789"/>
            <a:ext cx="11912957" cy="66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56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03031"/>
            <a:ext cx="11951594" cy="66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90152"/>
            <a:ext cx="11977352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02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03032"/>
            <a:ext cx="11964473" cy="67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87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6" y="0"/>
            <a:ext cx="8100811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65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0"/>
            <a:ext cx="12037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27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0"/>
            <a:ext cx="11912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3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90152"/>
            <a:ext cx="12063211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3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103032"/>
            <a:ext cx="11900079" cy="67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58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15910"/>
            <a:ext cx="11964473" cy="6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68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03032"/>
            <a:ext cx="11951594" cy="67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19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"/>
            <a:ext cx="12192000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81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15910"/>
            <a:ext cx="11990231" cy="6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90152"/>
            <a:ext cx="12101848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42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-1"/>
            <a:ext cx="11887200" cy="67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43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22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74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128788"/>
            <a:ext cx="11900079" cy="65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2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31"/>
            <a:ext cx="12192000" cy="66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2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101848" cy="67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32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65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19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103032"/>
            <a:ext cx="12063211" cy="67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08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11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89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0"/>
            <a:ext cx="12088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95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76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9" b="44903"/>
          <a:stretch/>
        </p:blipFill>
        <p:spPr>
          <a:xfrm>
            <a:off x="-1" y="0"/>
            <a:ext cx="12192001" cy="40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88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73" b="5833"/>
          <a:stretch/>
        </p:blipFill>
        <p:spPr>
          <a:xfrm>
            <a:off x="0" y="167425"/>
            <a:ext cx="12192000" cy="66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21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90152"/>
            <a:ext cx="12088969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7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03031"/>
            <a:ext cx="11964473" cy="66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29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0"/>
            <a:ext cx="11450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1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4" y="0"/>
            <a:ext cx="9185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37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625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09" y="0"/>
            <a:ext cx="7356764" cy="71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04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115910"/>
            <a:ext cx="12037454" cy="6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499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15910"/>
            <a:ext cx="12050332" cy="66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310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0"/>
            <a:ext cx="12088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61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10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988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50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46"/>
            <a:ext cx="12101848" cy="67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6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10"/>
            <a:ext cx="12192000" cy="65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595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0"/>
            <a:ext cx="12088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322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10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160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7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115910"/>
            <a:ext cx="11912958" cy="65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8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101848" cy="67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2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90152"/>
            <a:ext cx="11964473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81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Widescreen</PresentationFormat>
  <Paragraphs>0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13</cp:revision>
  <dcterms:created xsi:type="dcterms:W3CDTF">2020-12-04T18:00:48Z</dcterms:created>
  <dcterms:modified xsi:type="dcterms:W3CDTF">2020-12-13T06:37:38Z</dcterms:modified>
</cp:coreProperties>
</file>