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322" r:id="rId22"/>
    <p:sldId id="275" r:id="rId23"/>
    <p:sldId id="276" r:id="rId24"/>
    <p:sldId id="277" r:id="rId25"/>
    <p:sldId id="278" r:id="rId26"/>
    <p:sldId id="323" r:id="rId27"/>
    <p:sldId id="279" r:id="rId28"/>
    <p:sldId id="280" r:id="rId29"/>
    <p:sldId id="281" r:id="rId30"/>
    <p:sldId id="282" r:id="rId31"/>
    <p:sldId id="283" r:id="rId32"/>
    <p:sldId id="284" r:id="rId33"/>
    <p:sldId id="286" r:id="rId34"/>
    <p:sldId id="287" r:id="rId35"/>
    <p:sldId id="325" r:id="rId36"/>
    <p:sldId id="288" r:id="rId37"/>
    <p:sldId id="289" r:id="rId38"/>
    <p:sldId id="324" r:id="rId39"/>
    <p:sldId id="290" r:id="rId40"/>
    <p:sldId id="326" r:id="rId41"/>
    <p:sldId id="291" r:id="rId42"/>
    <p:sldId id="292" r:id="rId43"/>
    <p:sldId id="293" r:id="rId44"/>
    <p:sldId id="327" r:id="rId45"/>
    <p:sldId id="294" r:id="rId46"/>
    <p:sldId id="295" r:id="rId47"/>
    <p:sldId id="328" r:id="rId48"/>
    <p:sldId id="329" r:id="rId49"/>
    <p:sldId id="296" r:id="rId50"/>
    <p:sldId id="331" r:id="rId51"/>
    <p:sldId id="332" r:id="rId52"/>
    <p:sldId id="333" r:id="rId53"/>
    <p:sldId id="334" r:id="rId54"/>
    <p:sldId id="297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2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2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6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3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7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8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4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98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4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3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48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3EE94-ACB6-462B-BCA4-CD339801119B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88D00-31AF-46E8-9D42-9C269B120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1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70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45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0"/>
            <a:ext cx="11964473" cy="672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35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5" y="0"/>
            <a:ext cx="119129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06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0"/>
            <a:ext cx="11874321" cy="67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2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32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212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0"/>
            <a:ext cx="12050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49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115910"/>
            <a:ext cx="12050332" cy="664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37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0"/>
            <a:ext cx="12050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07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0" y="0"/>
            <a:ext cx="11964473" cy="676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82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2" y="103032"/>
            <a:ext cx="11797049" cy="675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99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115910"/>
            <a:ext cx="12063211" cy="663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94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" y="171450"/>
            <a:ext cx="11972925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84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73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-141668"/>
            <a:ext cx="11900079" cy="699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96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128789"/>
            <a:ext cx="11912957" cy="660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56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103031"/>
            <a:ext cx="11951594" cy="663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90152"/>
            <a:ext cx="11977352" cy="67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102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103032"/>
            <a:ext cx="11964473" cy="675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87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076" y="0"/>
            <a:ext cx="8100811" cy="66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651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" y="0"/>
            <a:ext cx="120374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27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" y="0"/>
            <a:ext cx="119129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35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90152"/>
            <a:ext cx="12063211" cy="67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3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" y="103032"/>
            <a:ext cx="11900079" cy="675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9588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115910"/>
            <a:ext cx="11964473" cy="67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68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103032"/>
            <a:ext cx="11951594" cy="675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19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52"/>
            <a:ext cx="12192000" cy="67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81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115910"/>
            <a:ext cx="11990231" cy="67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55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90152"/>
            <a:ext cx="12101848" cy="67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420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2" y="-1"/>
            <a:ext cx="11887200" cy="670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43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22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74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" y="128788"/>
            <a:ext cx="11900079" cy="659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025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031"/>
            <a:ext cx="12192000" cy="663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20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0"/>
            <a:ext cx="12101848" cy="676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326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656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5" y="0"/>
            <a:ext cx="1188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191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" y="103032"/>
            <a:ext cx="12063211" cy="675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085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114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7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895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0" y="0"/>
            <a:ext cx="12088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3952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766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09" b="44903"/>
          <a:stretch/>
        </p:blipFill>
        <p:spPr>
          <a:xfrm>
            <a:off x="-1" y="0"/>
            <a:ext cx="12192001" cy="403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884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73" b="5833"/>
          <a:stretch/>
        </p:blipFill>
        <p:spPr>
          <a:xfrm>
            <a:off x="0" y="167425"/>
            <a:ext cx="12192000" cy="66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821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0" y="90152"/>
            <a:ext cx="12088969" cy="67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73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103031"/>
            <a:ext cx="11964473" cy="660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294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0"/>
            <a:ext cx="11450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110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54" y="0"/>
            <a:ext cx="9185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371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0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625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909" y="0"/>
            <a:ext cx="7356764" cy="710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04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" y="115910"/>
            <a:ext cx="12037454" cy="67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499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8" y="115910"/>
            <a:ext cx="12050332" cy="664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310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0" y="0"/>
            <a:ext cx="12088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61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0"/>
            <a:ext cx="12101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988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50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546"/>
            <a:ext cx="12101848" cy="670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60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910"/>
            <a:ext cx="12192000" cy="656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595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0" y="0"/>
            <a:ext cx="12088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322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0"/>
            <a:ext cx="12101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160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72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" y="115910"/>
            <a:ext cx="11912958" cy="659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85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0"/>
            <a:ext cx="12101848" cy="67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625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0" y="90152"/>
            <a:ext cx="11964473" cy="67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81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0</Words>
  <Application>Microsoft Office PowerPoint</Application>
  <PresentationFormat>Widescreen</PresentationFormat>
  <Paragraphs>0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13</cp:revision>
  <dcterms:created xsi:type="dcterms:W3CDTF">2020-12-04T18:00:48Z</dcterms:created>
  <dcterms:modified xsi:type="dcterms:W3CDTF">2020-12-13T06:37:38Z</dcterms:modified>
</cp:coreProperties>
</file>