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75" r:id="rId6"/>
    <p:sldId id="274" r:id="rId7"/>
    <p:sldId id="273" r:id="rId8"/>
    <p:sldId id="272" r:id="rId9"/>
    <p:sldId id="271" r:id="rId10"/>
    <p:sldId id="270" r:id="rId11"/>
    <p:sldId id="325" r:id="rId12"/>
    <p:sldId id="269" r:id="rId13"/>
    <p:sldId id="268" r:id="rId14"/>
    <p:sldId id="326" r:id="rId15"/>
    <p:sldId id="267" r:id="rId16"/>
    <p:sldId id="266" r:id="rId17"/>
    <p:sldId id="264" r:id="rId18"/>
    <p:sldId id="338" r:id="rId19"/>
    <p:sldId id="263" r:id="rId20"/>
    <p:sldId id="341" r:id="rId21"/>
    <p:sldId id="276" r:id="rId22"/>
    <p:sldId id="277" r:id="rId23"/>
    <p:sldId id="280" r:id="rId24"/>
    <p:sldId id="281" r:id="rId25"/>
    <p:sldId id="333" r:id="rId26"/>
    <p:sldId id="332" r:id="rId27"/>
    <p:sldId id="331" r:id="rId28"/>
    <p:sldId id="330" r:id="rId29"/>
    <p:sldId id="329" r:id="rId30"/>
    <p:sldId id="334" r:id="rId31"/>
    <p:sldId id="282" r:id="rId32"/>
    <p:sldId id="283" r:id="rId33"/>
    <p:sldId id="284" r:id="rId34"/>
    <p:sldId id="285" r:id="rId35"/>
    <p:sldId id="335" r:id="rId36"/>
    <p:sldId id="288" r:id="rId37"/>
    <p:sldId id="289" r:id="rId38"/>
    <p:sldId id="290" r:id="rId39"/>
    <p:sldId id="292" r:id="rId40"/>
    <p:sldId id="336" r:id="rId41"/>
    <p:sldId id="293" r:id="rId42"/>
    <p:sldId id="296" r:id="rId43"/>
    <p:sldId id="301" r:id="rId44"/>
    <p:sldId id="343" r:id="rId45"/>
    <p:sldId id="344" r:id="rId46"/>
    <p:sldId id="342" r:id="rId47"/>
    <p:sldId id="319" r:id="rId48"/>
    <p:sldId id="305" r:id="rId49"/>
    <p:sldId id="306" r:id="rId50"/>
    <p:sldId id="307" r:id="rId51"/>
    <p:sldId id="308" r:id="rId52"/>
    <p:sldId id="327" r:id="rId53"/>
    <p:sldId id="323" r:id="rId54"/>
    <p:sldId id="321" r:id="rId55"/>
    <p:sldId id="309" r:id="rId56"/>
    <p:sldId id="310" r:id="rId57"/>
    <p:sldId id="312" r:id="rId58"/>
    <p:sldId id="313" r:id="rId59"/>
    <p:sldId id="314" r:id="rId60"/>
    <p:sldId id="328" r:id="rId61"/>
    <p:sldId id="337" r:id="rId62"/>
    <p:sldId id="324" r:id="rId63"/>
    <p:sldId id="34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9E10-90DC-4374-A453-461041ACDF9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7586-BF6A-47AE-BD38-CD8DC12D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7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1"/>
          <a:stretch/>
        </p:blipFill>
        <p:spPr>
          <a:xfrm>
            <a:off x="0" y="0"/>
            <a:ext cx="1219200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3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147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Cocci</a:t>
            </a:r>
            <a:r>
              <a:rPr lang="en-US" dirty="0" smtClean="0"/>
              <a:t> attached to filamentous organisms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6" b="61843"/>
          <a:stretch/>
        </p:blipFill>
        <p:spPr>
          <a:xfrm>
            <a:off x="1081825" y="1690688"/>
            <a:ext cx="9079606" cy="4431816"/>
          </a:xfrm>
        </p:spPr>
      </p:pic>
    </p:spTree>
    <p:extLst>
      <p:ext uri="{BB962C8B-B14F-4D97-AF65-F5344CB8AC3E}">
        <p14:creationId xmlns:p14="http://schemas.microsoft.com/office/powerpoint/2010/main" val="239621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6"/>
            <a:ext cx="12192000" cy="6703454"/>
          </a:xfrm>
        </p:spPr>
      </p:pic>
    </p:spTree>
    <p:extLst>
      <p:ext uri="{BB962C8B-B14F-4D97-AF65-F5344CB8AC3E}">
        <p14:creationId xmlns:p14="http://schemas.microsoft.com/office/powerpoint/2010/main" val="194246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685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7765"/>
          </a:xfrm>
        </p:spPr>
        <p:txBody>
          <a:bodyPr/>
          <a:lstStyle/>
          <a:p>
            <a:r>
              <a:rPr lang="en-US" dirty="0" smtClean="0"/>
              <a:t>Large number of filamentous organisms with </a:t>
            </a:r>
            <a:r>
              <a:rPr lang="en-US" dirty="0" err="1" smtClean="0"/>
              <a:t>cocci</a:t>
            </a:r>
            <a:r>
              <a:rPr lang="en-US" dirty="0" smtClean="0"/>
              <a:t> clusters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33026" r="2395" b="33766"/>
          <a:stretch/>
        </p:blipFill>
        <p:spPr>
          <a:xfrm>
            <a:off x="1133340" y="1571223"/>
            <a:ext cx="8249200" cy="4538030"/>
          </a:xfrm>
        </p:spPr>
      </p:pic>
    </p:spTree>
    <p:extLst>
      <p:ext uri="{BB962C8B-B14F-4D97-AF65-F5344CB8AC3E}">
        <p14:creationId xmlns:p14="http://schemas.microsoft.com/office/powerpoint/2010/main" val="290772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</p:spPr>
      </p:pic>
    </p:spTree>
    <p:extLst>
      <p:ext uri="{BB962C8B-B14F-4D97-AF65-F5344CB8AC3E}">
        <p14:creationId xmlns:p14="http://schemas.microsoft.com/office/powerpoint/2010/main" val="64752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858000"/>
          </a:xfrm>
        </p:spPr>
      </p:pic>
    </p:spTree>
    <p:extLst>
      <p:ext uri="{BB962C8B-B14F-4D97-AF65-F5344CB8AC3E}">
        <p14:creationId xmlns:p14="http://schemas.microsoft.com/office/powerpoint/2010/main" val="109342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005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9"/>
          <a:stretch/>
        </p:blipFill>
        <p:spPr>
          <a:xfrm>
            <a:off x="1004553" y="1210614"/>
            <a:ext cx="10097036" cy="4713667"/>
          </a:xfrm>
        </p:spPr>
      </p:pic>
    </p:spTree>
    <p:extLst>
      <p:ext uri="{BB962C8B-B14F-4D97-AF65-F5344CB8AC3E}">
        <p14:creationId xmlns:p14="http://schemas.microsoft.com/office/powerpoint/2010/main" val="213168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19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" y="193182"/>
            <a:ext cx="12183414" cy="6664818"/>
          </a:xfrm>
        </p:spPr>
      </p:pic>
    </p:spTree>
    <p:extLst>
      <p:ext uri="{BB962C8B-B14F-4D97-AF65-F5344CB8AC3E}">
        <p14:creationId xmlns:p14="http://schemas.microsoft.com/office/powerpoint/2010/main" val="356550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5" b="16088"/>
          <a:stretch/>
        </p:blipFill>
        <p:spPr>
          <a:xfrm>
            <a:off x="1906072" y="759855"/>
            <a:ext cx="9684914" cy="4430331"/>
          </a:xfrm>
        </p:spPr>
      </p:pic>
    </p:spTree>
    <p:extLst>
      <p:ext uri="{BB962C8B-B14F-4D97-AF65-F5344CB8AC3E}">
        <p14:creationId xmlns:p14="http://schemas.microsoft.com/office/powerpoint/2010/main" val="216564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325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408"/>
          </a:xfrm>
        </p:spPr>
      </p:pic>
    </p:spTree>
    <p:extLst>
      <p:ext uri="{BB962C8B-B14F-4D97-AF65-F5344CB8AC3E}">
        <p14:creationId xmlns:p14="http://schemas.microsoft.com/office/powerpoint/2010/main" val="297318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5461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911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5989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</p:spPr>
      </p:pic>
    </p:spTree>
    <p:extLst>
      <p:ext uri="{BB962C8B-B14F-4D97-AF65-F5344CB8AC3E}">
        <p14:creationId xmlns:p14="http://schemas.microsoft.com/office/powerpoint/2010/main" val="2135821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140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5083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402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2875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513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3644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8377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616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0780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6" t="26414" b="49020"/>
          <a:stretch/>
        </p:blipFill>
        <p:spPr>
          <a:xfrm>
            <a:off x="1275008" y="365125"/>
            <a:ext cx="9491730" cy="5816734"/>
          </a:xfrm>
        </p:spPr>
      </p:pic>
    </p:spTree>
    <p:extLst>
      <p:ext uri="{BB962C8B-B14F-4D97-AF65-F5344CB8AC3E}">
        <p14:creationId xmlns:p14="http://schemas.microsoft.com/office/powerpoint/2010/main" val="3393626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8501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1527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8728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725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0"/>
            <a:ext cx="12192000" cy="6754969"/>
          </a:xfrm>
        </p:spPr>
      </p:pic>
    </p:spTree>
    <p:extLst>
      <p:ext uri="{BB962C8B-B14F-4D97-AF65-F5344CB8AC3E}">
        <p14:creationId xmlns:p14="http://schemas.microsoft.com/office/powerpoint/2010/main" val="3491956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7" t="5400" r="7867" b="69442"/>
          <a:stretch/>
        </p:blipFill>
        <p:spPr>
          <a:xfrm>
            <a:off x="579549" y="365125"/>
            <a:ext cx="10637950" cy="5816734"/>
          </a:xfrm>
        </p:spPr>
      </p:pic>
    </p:spTree>
    <p:extLst>
      <p:ext uri="{BB962C8B-B14F-4D97-AF65-F5344CB8AC3E}">
        <p14:creationId xmlns:p14="http://schemas.microsoft.com/office/powerpoint/2010/main" val="3569932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6286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999668"/>
          </a:xfrm>
        </p:spPr>
      </p:pic>
    </p:spTree>
    <p:extLst>
      <p:ext uri="{BB962C8B-B14F-4D97-AF65-F5344CB8AC3E}">
        <p14:creationId xmlns:p14="http://schemas.microsoft.com/office/powerpoint/2010/main" val="216401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0489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0"/>
            <a:ext cx="10515600" cy="1081825"/>
          </a:xfrm>
        </p:spPr>
        <p:txBody>
          <a:bodyPr/>
          <a:lstStyle/>
          <a:p>
            <a:r>
              <a:rPr lang="en-US" dirty="0" smtClean="0"/>
              <a:t>Rampant caries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897967"/>
            <a:ext cx="10573555" cy="5696016"/>
          </a:xfrm>
        </p:spPr>
      </p:pic>
    </p:spTree>
    <p:extLst>
      <p:ext uri="{BB962C8B-B14F-4D97-AF65-F5344CB8AC3E}">
        <p14:creationId xmlns:p14="http://schemas.microsoft.com/office/powerpoint/2010/main" val="1002063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03030"/>
            <a:ext cx="10277341" cy="6754969"/>
          </a:xfrm>
        </p:spPr>
      </p:pic>
    </p:spTree>
    <p:extLst>
      <p:ext uri="{BB962C8B-B14F-4D97-AF65-F5344CB8AC3E}">
        <p14:creationId xmlns:p14="http://schemas.microsoft.com/office/powerpoint/2010/main" val="270155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641"/>
          </a:xfrm>
        </p:spPr>
        <p:txBody>
          <a:bodyPr/>
          <a:lstStyle/>
          <a:p>
            <a:r>
              <a:rPr lang="en-US" dirty="0" smtClean="0"/>
              <a:t>Arrested caries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88642"/>
            <a:ext cx="10515599" cy="5945523"/>
          </a:xfrm>
        </p:spPr>
      </p:pic>
    </p:spTree>
    <p:extLst>
      <p:ext uri="{BB962C8B-B14F-4D97-AF65-F5344CB8AC3E}">
        <p14:creationId xmlns:p14="http://schemas.microsoft.com/office/powerpoint/2010/main" val="1048281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7" b="12096"/>
          <a:stretch/>
        </p:blipFill>
        <p:spPr>
          <a:xfrm>
            <a:off x="90152" y="103031"/>
            <a:ext cx="12101847" cy="6754969"/>
          </a:xfrm>
        </p:spPr>
      </p:pic>
    </p:spTree>
    <p:extLst>
      <p:ext uri="{BB962C8B-B14F-4D97-AF65-F5344CB8AC3E}">
        <p14:creationId xmlns:p14="http://schemas.microsoft.com/office/powerpoint/2010/main" val="426453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3493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170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4522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12192001" cy="6729211"/>
          </a:xfrm>
        </p:spPr>
      </p:pic>
    </p:spTree>
    <p:extLst>
      <p:ext uri="{BB962C8B-B14F-4D97-AF65-F5344CB8AC3E}">
        <p14:creationId xmlns:p14="http://schemas.microsoft.com/office/powerpoint/2010/main" val="1907468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9239"/>
          </a:xfrm>
        </p:spPr>
      </p:pic>
    </p:spTree>
    <p:extLst>
      <p:ext uri="{BB962C8B-B14F-4D97-AF65-F5344CB8AC3E}">
        <p14:creationId xmlns:p14="http://schemas.microsoft.com/office/powerpoint/2010/main" val="3855989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28403" b="34767"/>
          <a:stretch/>
        </p:blipFill>
        <p:spPr>
          <a:xfrm>
            <a:off x="0" y="145473"/>
            <a:ext cx="12192000" cy="6712527"/>
          </a:xfrm>
        </p:spPr>
      </p:pic>
    </p:spTree>
    <p:extLst>
      <p:ext uri="{BB962C8B-B14F-4D97-AF65-F5344CB8AC3E}">
        <p14:creationId xmlns:p14="http://schemas.microsoft.com/office/powerpoint/2010/main" val="1933168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6452"/>
          <a:stretch/>
        </p:blipFill>
        <p:spPr>
          <a:xfrm>
            <a:off x="0" y="0"/>
            <a:ext cx="11928764" cy="6857999"/>
          </a:xfrm>
        </p:spPr>
      </p:pic>
    </p:spTree>
    <p:extLst>
      <p:ext uri="{BB962C8B-B14F-4D97-AF65-F5344CB8AC3E}">
        <p14:creationId xmlns:p14="http://schemas.microsoft.com/office/powerpoint/2010/main" val="472438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3"/>
          <a:stretch/>
        </p:blipFill>
        <p:spPr>
          <a:xfrm>
            <a:off x="0" y="-772732"/>
            <a:ext cx="12192000" cy="6712526"/>
          </a:xfrm>
        </p:spPr>
      </p:pic>
    </p:spTree>
    <p:extLst>
      <p:ext uri="{BB962C8B-B14F-4D97-AF65-F5344CB8AC3E}">
        <p14:creationId xmlns:p14="http://schemas.microsoft.com/office/powerpoint/2010/main" val="1547334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383" cy="6858000"/>
          </a:xfrm>
        </p:spPr>
      </p:pic>
    </p:spTree>
    <p:extLst>
      <p:ext uri="{BB962C8B-B14F-4D97-AF65-F5344CB8AC3E}">
        <p14:creationId xmlns:p14="http://schemas.microsoft.com/office/powerpoint/2010/main" val="1663506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8000"/>
          </a:xfrm>
        </p:spPr>
      </p:pic>
    </p:spTree>
    <p:extLst>
      <p:ext uri="{BB962C8B-B14F-4D97-AF65-F5344CB8AC3E}">
        <p14:creationId xmlns:p14="http://schemas.microsoft.com/office/powerpoint/2010/main" val="3417143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4180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74927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88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0"/>
            <a:ext cx="12088968" cy="6858000"/>
          </a:xfrm>
        </p:spPr>
      </p:pic>
    </p:spTree>
    <p:extLst>
      <p:ext uri="{BB962C8B-B14F-4D97-AF65-F5344CB8AC3E}">
        <p14:creationId xmlns:p14="http://schemas.microsoft.com/office/powerpoint/2010/main" val="1151367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37888" b="2577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6579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4809" b="62930"/>
          <a:stretch/>
        </p:blipFill>
        <p:spPr>
          <a:xfrm>
            <a:off x="838200" y="365125"/>
            <a:ext cx="10515600" cy="5971281"/>
          </a:xfrm>
        </p:spPr>
      </p:pic>
    </p:spTree>
    <p:extLst>
      <p:ext uri="{BB962C8B-B14F-4D97-AF65-F5344CB8AC3E}">
        <p14:creationId xmlns:p14="http://schemas.microsoft.com/office/powerpoint/2010/main" val="1452084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1824"/>
          </a:xfrm>
        </p:spPr>
        <p:txBody>
          <a:bodyPr/>
          <a:lstStyle/>
          <a:p>
            <a:r>
              <a:rPr lang="en-US" dirty="0" smtClean="0"/>
              <a:t>Protective reaction of dentin and pulp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26"/>
          <a:stretch/>
        </p:blipFill>
        <p:spPr>
          <a:xfrm>
            <a:off x="1" y="875763"/>
            <a:ext cx="12192000" cy="5512158"/>
          </a:xfrm>
        </p:spPr>
      </p:pic>
    </p:spTree>
    <p:extLst>
      <p:ext uri="{BB962C8B-B14F-4D97-AF65-F5344CB8AC3E}">
        <p14:creationId xmlns:p14="http://schemas.microsoft.com/office/powerpoint/2010/main" val="3833230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365124"/>
            <a:ext cx="11771290" cy="6492875"/>
          </a:xfrm>
        </p:spPr>
      </p:pic>
    </p:spTree>
    <p:extLst>
      <p:ext uri="{BB962C8B-B14F-4D97-AF65-F5344CB8AC3E}">
        <p14:creationId xmlns:p14="http://schemas.microsoft.com/office/powerpoint/2010/main" val="1452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0"/>
            <a:ext cx="12063210" cy="6858000"/>
          </a:xfrm>
        </p:spPr>
      </p:pic>
    </p:spTree>
    <p:extLst>
      <p:ext uri="{BB962C8B-B14F-4D97-AF65-F5344CB8AC3E}">
        <p14:creationId xmlns:p14="http://schemas.microsoft.com/office/powerpoint/2010/main" val="413614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0"/>
            <a:ext cx="12088968" cy="6858000"/>
          </a:xfrm>
        </p:spPr>
      </p:pic>
    </p:spTree>
    <p:extLst>
      <p:ext uri="{BB962C8B-B14F-4D97-AF65-F5344CB8AC3E}">
        <p14:creationId xmlns:p14="http://schemas.microsoft.com/office/powerpoint/2010/main" val="352559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0"/>
            <a:ext cx="12088968" cy="6858000"/>
          </a:xfrm>
        </p:spPr>
      </p:pic>
    </p:spTree>
    <p:extLst>
      <p:ext uri="{BB962C8B-B14F-4D97-AF65-F5344CB8AC3E}">
        <p14:creationId xmlns:p14="http://schemas.microsoft.com/office/powerpoint/2010/main" val="246826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25</Words>
  <Application>Microsoft Office PowerPoint</Application>
  <PresentationFormat>Widescreen</PresentationFormat>
  <Paragraphs>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Cocci attached to filamentous organisms</vt:lpstr>
      <vt:lpstr>PowerPoint Presentation</vt:lpstr>
      <vt:lpstr>PowerPoint Presentation</vt:lpstr>
      <vt:lpstr>Large number of filamentous organisms with cocci clusters</vt:lpstr>
      <vt:lpstr>PowerPoint Presentation</vt:lpstr>
      <vt:lpstr>PowerPoint Presentation</vt:lpstr>
      <vt:lpstr>PowerPoint Presentation</vt:lpstr>
      <vt:lpstr>Saliva</vt:lpstr>
      <vt:lpstr>PowerPoint Presentation</vt:lpstr>
      <vt:lpstr>Diet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Rampant caries</vt:lpstr>
      <vt:lpstr>PowerPoint Presentation</vt:lpstr>
      <vt:lpstr>Arrested caries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Protective reaction of dentin and pulp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31</cp:revision>
  <dcterms:created xsi:type="dcterms:W3CDTF">2020-12-10T16:49:47Z</dcterms:created>
  <dcterms:modified xsi:type="dcterms:W3CDTF">2020-12-19T11:12:33Z</dcterms:modified>
</cp:coreProperties>
</file>