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257" r:id="rId4"/>
    <p:sldId id="285" r:id="rId5"/>
    <p:sldId id="284" r:id="rId6"/>
    <p:sldId id="283" r:id="rId7"/>
    <p:sldId id="292" r:id="rId8"/>
    <p:sldId id="294" r:id="rId9"/>
    <p:sldId id="281" r:id="rId10"/>
    <p:sldId id="280" r:id="rId11"/>
    <p:sldId id="279" r:id="rId12"/>
    <p:sldId id="278" r:id="rId13"/>
    <p:sldId id="277" r:id="rId14"/>
    <p:sldId id="276" r:id="rId15"/>
    <p:sldId id="275" r:id="rId16"/>
    <p:sldId id="274" r:id="rId17"/>
    <p:sldId id="273" r:id="rId18"/>
    <p:sldId id="272" r:id="rId19"/>
    <p:sldId id="271" r:id="rId20"/>
    <p:sldId id="270" r:id="rId21"/>
    <p:sldId id="269" r:id="rId22"/>
    <p:sldId id="268" r:id="rId23"/>
    <p:sldId id="267" r:id="rId24"/>
    <p:sldId id="266" r:id="rId25"/>
    <p:sldId id="315" r:id="rId26"/>
    <p:sldId id="265" r:id="rId27"/>
    <p:sldId id="263" r:id="rId28"/>
    <p:sldId id="262" r:id="rId29"/>
    <p:sldId id="261" r:id="rId30"/>
    <p:sldId id="260" r:id="rId31"/>
    <p:sldId id="308" r:id="rId32"/>
    <p:sldId id="288" r:id="rId33"/>
    <p:sldId id="289" r:id="rId34"/>
    <p:sldId id="290" r:id="rId35"/>
    <p:sldId id="310" r:id="rId36"/>
    <p:sldId id="311" r:id="rId37"/>
    <p:sldId id="312" r:id="rId38"/>
    <p:sldId id="313" r:id="rId39"/>
    <p:sldId id="295" r:id="rId40"/>
    <p:sldId id="307" r:id="rId41"/>
    <p:sldId id="305" r:id="rId42"/>
    <p:sldId id="304" r:id="rId43"/>
    <p:sldId id="296" r:id="rId44"/>
    <p:sldId id="297" r:id="rId45"/>
    <p:sldId id="298" r:id="rId46"/>
    <p:sldId id="29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50B-FA83-4DFB-B33C-60ACD6DA80F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754D-828B-48DA-8303-34C0F1C70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50B-FA83-4DFB-B33C-60ACD6DA80F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754D-828B-48DA-8303-34C0F1C70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4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50B-FA83-4DFB-B33C-60ACD6DA80F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754D-828B-48DA-8303-34C0F1C70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4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50B-FA83-4DFB-B33C-60ACD6DA80F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754D-828B-48DA-8303-34C0F1C70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50B-FA83-4DFB-B33C-60ACD6DA80F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754D-828B-48DA-8303-34C0F1C70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7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50B-FA83-4DFB-B33C-60ACD6DA80F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754D-828B-48DA-8303-34C0F1C70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9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50B-FA83-4DFB-B33C-60ACD6DA80F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754D-828B-48DA-8303-34C0F1C70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7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50B-FA83-4DFB-B33C-60ACD6DA80F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754D-828B-48DA-8303-34C0F1C70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6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50B-FA83-4DFB-B33C-60ACD6DA80F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754D-828B-48DA-8303-34C0F1C70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3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50B-FA83-4DFB-B33C-60ACD6DA80F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754D-828B-48DA-8303-34C0F1C70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4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50B-FA83-4DFB-B33C-60ACD6DA80F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754D-828B-48DA-8303-34C0F1C70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1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A50B-FA83-4DFB-B33C-60ACD6DA80F4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7754D-828B-48DA-8303-34C0F1C70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9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" y="0"/>
            <a:ext cx="10406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5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3800" cy="6858000"/>
          </a:xfrm>
        </p:spPr>
      </p:pic>
    </p:spTree>
    <p:extLst>
      <p:ext uri="{BB962C8B-B14F-4D97-AF65-F5344CB8AC3E}">
        <p14:creationId xmlns:p14="http://schemas.microsoft.com/office/powerpoint/2010/main" val="240012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3800" cy="6858000"/>
          </a:xfrm>
        </p:spPr>
      </p:pic>
    </p:spTree>
    <p:extLst>
      <p:ext uri="{BB962C8B-B14F-4D97-AF65-F5344CB8AC3E}">
        <p14:creationId xmlns:p14="http://schemas.microsoft.com/office/powerpoint/2010/main" val="364797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3800" cy="6858000"/>
          </a:xfrm>
        </p:spPr>
      </p:pic>
    </p:spTree>
    <p:extLst>
      <p:ext uri="{BB962C8B-B14F-4D97-AF65-F5344CB8AC3E}">
        <p14:creationId xmlns:p14="http://schemas.microsoft.com/office/powerpoint/2010/main" val="4161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5076" cy="6858000"/>
          </a:xfrm>
        </p:spPr>
      </p:pic>
    </p:spTree>
    <p:extLst>
      <p:ext uri="{BB962C8B-B14F-4D97-AF65-F5344CB8AC3E}">
        <p14:creationId xmlns:p14="http://schemas.microsoft.com/office/powerpoint/2010/main" val="3521972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3800" cy="6858000"/>
          </a:xfrm>
        </p:spPr>
      </p:pic>
    </p:spTree>
    <p:extLst>
      <p:ext uri="{BB962C8B-B14F-4D97-AF65-F5344CB8AC3E}">
        <p14:creationId xmlns:p14="http://schemas.microsoft.com/office/powerpoint/2010/main" val="321401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3800" cy="6858000"/>
          </a:xfrm>
        </p:spPr>
      </p:pic>
    </p:spTree>
    <p:extLst>
      <p:ext uri="{BB962C8B-B14F-4D97-AF65-F5344CB8AC3E}">
        <p14:creationId xmlns:p14="http://schemas.microsoft.com/office/powerpoint/2010/main" val="150186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00834" cy="6858000"/>
          </a:xfrm>
        </p:spPr>
      </p:pic>
    </p:spTree>
    <p:extLst>
      <p:ext uri="{BB962C8B-B14F-4D97-AF65-F5344CB8AC3E}">
        <p14:creationId xmlns:p14="http://schemas.microsoft.com/office/powerpoint/2010/main" val="279271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3800" cy="6858000"/>
          </a:xfrm>
        </p:spPr>
      </p:pic>
    </p:spTree>
    <p:extLst>
      <p:ext uri="{BB962C8B-B14F-4D97-AF65-F5344CB8AC3E}">
        <p14:creationId xmlns:p14="http://schemas.microsoft.com/office/powerpoint/2010/main" val="2952006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00834" cy="6858000"/>
          </a:xfrm>
        </p:spPr>
      </p:pic>
    </p:spTree>
    <p:extLst>
      <p:ext uri="{BB962C8B-B14F-4D97-AF65-F5344CB8AC3E}">
        <p14:creationId xmlns:p14="http://schemas.microsoft.com/office/powerpoint/2010/main" val="811736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5076" cy="6858000"/>
          </a:xfrm>
        </p:spPr>
      </p:pic>
    </p:spTree>
    <p:extLst>
      <p:ext uri="{BB962C8B-B14F-4D97-AF65-F5344CB8AC3E}">
        <p14:creationId xmlns:p14="http://schemas.microsoft.com/office/powerpoint/2010/main" val="365029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0"/>
            <a:ext cx="12076090" cy="6858000"/>
          </a:xfrm>
        </p:spPr>
      </p:pic>
    </p:spTree>
    <p:extLst>
      <p:ext uri="{BB962C8B-B14F-4D97-AF65-F5344CB8AC3E}">
        <p14:creationId xmlns:p14="http://schemas.microsoft.com/office/powerpoint/2010/main" val="2142643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54" y="0"/>
            <a:ext cx="11487954" cy="6858000"/>
          </a:xfrm>
        </p:spPr>
      </p:pic>
    </p:spTree>
    <p:extLst>
      <p:ext uri="{BB962C8B-B14F-4D97-AF65-F5344CB8AC3E}">
        <p14:creationId xmlns:p14="http://schemas.microsoft.com/office/powerpoint/2010/main" val="1049427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3800" cy="6858000"/>
          </a:xfrm>
        </p:spPr>
      </p:pic>
    </p:spTree>
    <p:extLst>
      <p:ext uri="{BB962C8B-B14F-4D97-AF65-F5344CB8AC3E}">
        <p14:creationId xmlns:p14="http://schemas.microsoft.com/office/powerpoint/2010/main" val="678155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1942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0" y="0"/>
            <a:ext cx="11552349" cy="6858000"/>
          </a:xfrm>
        </p:spPr>
      </p:pic>
    </p:spTree>
    <p:extLst>
      <p:ext uri="{BB962C8B-B14F-4D97-AF65-F5344CB8AC3E}">
        <p14:creationId xmlns:p14="http://schemas.microsoft.com/office/powerpoint/2010/main" val="3029136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3"/>
            <a:ext cx="11526592" cy="6664817"/>
          </a:xfrm>
        </p:spPr>
      </p:pic>
    </p:spTree>
    <p:extLst>
      <p:ext uri="{BB962C8B-B14F-4D97-AF65-F5344CB8AC3E}">
        <p14:creationId xmlns:p14="http://schemas.microsoft.com/office/powerpoint/2010/main" val="176213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67" y="1"/>
            <a:ext cx="11353800" cy="6858000"/>
          </a:xfrm>
        </p:spPr>
      </p:pic>
    </p:spTree>
    <p:extLst>
      <p:ext uri="{BB962C8B-B14F-4D97-AF65-F5344CB8AC3E}">
        <p14:creationId xmlns:p14="http://schemas.microsoft.com/office/powerpoint/2010/main" val="4078631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3147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9"/>
            <a:ext cx="11353800" cy="6729211"/>
          </a:xfrm>
        </p:spPr>
      </p:pic>
    </p:spTree>
    <p:extLst>
      <p:ext uri="{BB962C8B-B14F-4D97-AF65-F5344CB8AC3E}">
        <p14:creationId xmlns:p14="http://schemas.microsoft.com/office/powerpoint/2010/main" val="3906559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13713" cy="6858000"/>
          </a:xfrm>
        </p:spPr>
      </p:pic>
    </p:spTree>
    <p:extLst>
      <p:ext uri="{BB962C8B-B14F-4D97-AF65-F5344CB8AC3E}">
        <p14:creationId xmlns:p14="http://schemas.microsoft.com/office/powerpoint/2010/main" val="4256765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0" y="0"/>
            <a:ext cx="11578106" cy="6858000"/>
          </a:xfrm>
        </p:spPr>
      </p:pic>
    </p:spTree>
    <p:extLst>
      <p:ext uri="{BB962C8B-B14F-4D97-AF65-F5344CB8AC3E}">
        <p14:creationId xmlns:p14="http://schemas.microsoft.com/office/powerpoint/2010/main" val="2631520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6" y="0"/>
            <a:ext cx="11508346" cy="6858000"/>
          </a:xfrm>
        </p:spPr>
      </p:pic>
    </p:spTree>
    <p:extLst>
      <p:ext uri="{BB962C8B-B14F-4D97-AF65-F5344CB8AC3E}">
        <p14:creationId xmlns:p14="http://schemas.microsoft.com/office/powerpoint/2010/main" val="262715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423802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6" y="0"/>
            <a:ext cx="11706895" cy="6858000"/>
          </a:xfrm>
        </p:spPr>
      </p:pic>
    </p:spTree>
    <p:extLst>
      <p:ext uri="{BB962C8B-B14F-4D97-AF65-F5344CB8AC3E}">
        <p14:creationId xmlns:p14="http://schemas.microsoft.com/office/powerpoint/2010/main" val="1946714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9" b="34052"/>
          <a:stretch/>
        </p:blipFill>
        <p:spPr>
          <a:xfrm>
            <a:off x="-477982" y="0"/>
            <a:ext cx="12669982" cy="6400800"/>
          </a:xfrm>
        </p:spPr>
      </p:pic>
    </p:spTree>
    <p:extLst>
      <p:ext uri="{BB962C8B-B14F-4D97-AF65-F5344CB8AC3E}">
        <p14:creationId xmlns:p14="http://schemas.microsoft.com/office/powerpoint/2010/main" val="294201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0"/>
          <a:stretch/>
        </p:blipFill>
        <p:spPr>
          <a:xfrm>
            <a:off x="644236" y="0"/>
            <a:ext cx="10952019" cy="6857999"/>
          </a:xfrm>
        </p:spPr>
      </p:pic>
    </p:spTree>
    <p:extLst>
      <p:ext uri="{BB962C8B-B14F-4D97-AF65-F5344CB8AC3E}">
        <p14:creationId xmlns:p14="http://schemas.microsoft.com/office/powerpoint/2010/main" val="179792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33909" cy="6857999"/>
          </a:xfrm>
        </p:spPr>
      </p:pic>
    </p:spTree>
    <p:extLst>
      <p:ext uri="{BB962C8B-B14F-4D97-AF65-F5344CB8AC3E}">
        <p14:creationId xmlns:p14="http://schemas.microsoft.com/office/powerpoint/2010/main" val="2508769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0"/>
            <a:ext cx="11284526" cy="6858000"/>
          </a:xfrm>
        </p:spPr>
      </p:pic>
    </p:spTree>
    <p:extLst>
      <p:ext uri="{BB962C8B-B14F-4D97-AF65-F5344CB8AC3E}">
        <p14:creationId xmlns:p14="http://schemas.microsoft.com/office/powerpoint/2010/main" val="1350239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0" b="9022"/>
          <a:stretch/>
        </p:blipFill>
        <p:spPr>
          <a:xfrm>
            <a:off x="-436418" y="-1"/>
            <a:ext cx="12628418" cy="6712527"/>
          </a:xfrm>
        </p:spPr>
      </p:pic>
    </p:spTree>
    <p:extLst>
      <p:ext uri="{BB962C8B-B14F-4D97-AF65-F5344CB8AC3E}">
        <p14:creationId xmlns:p14="http://schemas.microsoft.com/office/powerpoint/2010/main" val="2706988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3" b="73659"/>
          <a:stretch/>
        </p:blipFill>
        <p:spPr>
          <a:xfrm>
            <a:off x="-457200" y="1"/>
            <a:ext cx="12649200" cy="5320144"/>
          </a:xfrm>
        </p:spPr>
      </p:pic>
    </p:spTree>
    <p:extLst>
      <p:ext uri="{BB962C8B-B14F-4D97-AF65-F5344CB8AC3E}">
        <p14:creationId xmlns:p14="http://schemas.microsoft.com/office/powerpoint/2010/main" val="202817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0"/>
            <a:ext cx="12088969" cy="6857999"/>
          </a:xfrm>
        </p:spPr>
      </p:pic>
    </p:spTree>
    <p:extLst>
      <p:ext uri="{BB962C8B-B14F-4D97-AF65-F5344CB8AC3E}">
        <p14:creationId xmlns:p14="http://schemas.microsoft.com/office/powerpoint/2010/main" val="2484583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54592"/>
          </a:xfrm>
        </p:spPr>
      </p:pic>
    </p:spTree>
    <p:extLst>
      <p:ext uri="{BB962C8B-B14F-4D97-AF65-F5344CB8AC3E}">
        <p14:creationId xmlns:p14="http://schemas.microsoft.com/office/powerpoint/2010/main" val="3986055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7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Dry socket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127"/>
            <a:ext cx="12192000" cy="5631873"/>
          </a:xfrm>
        </p:spPr>
      </p:pic>
    </p:spTree>
    <p:extLst>
      <p:ext uri="{BB962C8B-B14F-4D97-AF65-F5344CB8AC3E}">
        <p14:creationId xmlns:p14="http://schemas.microsoft.com/office/powerpoint/2010/main" val="405932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668"/>
            <a:ext cx="10649755" cy="6716332"/>
          </a:xfrm>
        </p:spPr>
      </p:pic>
    </p:spTree>
    <p:extLst>
      <p:ext uri="{BB962C8B-B14F-4D97-AF65-F5344CB8AC3E}">
        <p14:creationId xmlns:p14="http://schemas.microsoft.com/office/powerpoint/2010/main" val="683474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89377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25491"/>
          </a:xfrm>
        </p:spPr>
      </p:pic>
    </p:spTree>
    <p:extLst>
      <p:ext uri="{BB962C8B-B14F-4D97-AF65-F5344CB8AC3E}">
        <p14:creationId xmlns:p14="http://schemas.microsoft.com/office/powerpoint/2010/main" val="150132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7" y="0"/>
            <a:ext cx="10952018" cy="6858000"/>
          </a:xfrm>
        </p:spPr>
      </p:pic>
    </p:spTree>
    <p:extLst>
      <p:ext uri="{BB962C8B-B14F-4D97-AF65-F5344CB8AC3E}">
        <p14:creationId xmlns:p14="http://schemas.microsoft.com/office/powerpoint/2010/main" val="2200736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2" y="166254"/>
            <a:ext cx="11076708" cy="6691745"/>
          </a:xfrm>
        </p:spPr>
      </p:pic>
    </p:spTree>
    <p:extLst>
      <p:ext uri="{BB962C8B-B14F-4D97-AF65-F5344CB8AC3E}">
        <p14:creationId xmlns:p14="http://schemas.microsoft.com/office/powerpoint/2010/main" val="1714405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21321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6481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3693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10"/>
            <a:ext cx="11353800" cy="6742090"/>
          </a:xfrm>
        </p:spPr>
      </p:pic>
    </p:spTree>
    <p:extLst>
      <p:ext uri="{BB962C8B-B14F-4D97-AF65-F5344CB8AC3E}">
        <p14:creationId xmlns:p14="http://schemas.microsoft.com/office/powerpoint/2010/main" val="57663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6062"/>
            <a:ext cx="11353800" cy="6651938"/>
          </a:xfrm>
        </p:spPr>
      </p:pic>
    </p:spTree>
    <p:extLst>
      <p:ext uri="{BB962C8B-B14F-4D97-AF65-F5344CB8AC3E}">
        <p14:creationId xmlns:p14="http://schemas.microsoft.com/office/powerpoint/2010/main" val="216363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348103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3"/>
          <a:stretch/>
        </p:blipFill>
        <p:spPr>
          <a:xfrm>
            <a:off x="623455" y="0"/>
            <a:ext cx="10889671" cy="6697014"/>
          </a:xfrm>
        </p:spPr>
      </p:pic>
    </p:spTree>
    <p:extLst>
      <p:ext uri="{BB962C8B-B14F-4D97-AF65-F5344CB8AC3E}">
        <p14:creationId xmlns:p14="http://schemas.microsoft.com/office/powerpoint/2010/main" val="30028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187220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</Words>
  <Application>Microsoft Office PowerPoint</Application>
  <PresentationFormat>Widescreen</PresentationFormat>
  <Paragraphs>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Dry socket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13</cp:revision>
  <dcterms:created xsi:type="dcterms:W3CDTF">2021-01-02T08:09:37Z</dcterms:created>
  <dcterms:modified xsi:type="dcterms:W3CDTF">2021-01-16T08:57:29Z</dcterms:modified>
</cp:coreProperties>
</file>