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87" r:id="rId4"/>
    <p:sldId id="283" r:id="rId5"/>
    <p:sldId id="282" r:id="rId6"/>
    <p:sldId id="281" r:id="rId7"/>
    <p:sldId id="279" r:id="rId8"/>
    <p:sldId id="278" r:id="rId9"/>
    <p:sldId id="277" r:id="rId10"/>
    <p:sldId id="276" r:id="rId11"/>
    <p:sldId id="301" r:id="rId12"/>
    <p:sldId id="274" r:id="rId13"/>
    <p:sldId id="273" r:id="rId14"/>
    <p:sldId id="289" r:id="rId15"/>
    <p:sldId id="272" r:id="rId16"/>
    <p:sldId id="270" r:id="rId17"/>
    <p:sldId id="295" r:id="rId18"/>
    <p:sldId id="269" r:id="rId19"/>
    <p:sldId id="296" r:id="rId20"/>
    <p:sldId id="268" r:id="rId21"/>
    <p:sldId id="304" r:id="rId22"/>
    <p:sldId id="267" r:id="rId23"/>
    <p:sldId id="266" r:id="rId24"/>
    <p:sldId id="265" r:id="rId25"/>
    <p:sldId id="307" r:id="rId26"/>
    <p:sldId id="306" r:id="rId27"/>
    <p:sldId id="305" r:id="rId28"/>
    <p:sldId id="309" r:id="rId29"/>
    <p:sldId id="308" r:id="rId30"/>
    <p:sldId id="264" r:id="rId31"/>
    <p:sldId id="263" r:id="rId32"/>
    <p:sldId id="261" r:id="rId33"/>
    <p:sldId id="290" r:id="rId34"/>
    <p:sldId id="298" r:id="rId35"/>
    <p:sldId id="294" r:id="rId36"/>
    <p:sldId id="299" r:id="rId37"/>
    <p:sldId id="260" r:id="rId38"/>
    <p:sldId id="293" r:id="rId39"/>
    <p:sldId id="29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6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8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6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9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0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8C18-96B3-4B19-B2DF-8F8E02E90B3A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9584-F99B-4152-8691-7603144D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0" b="55118"/>
          <a:stretch/>
        </p:blipFill>
        <p:spPr>
          <a:xfrm>
            <a:off x="0" y="0"/>
            <a:ext cx="12192000" cy="3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1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0"/>
            <a:ext cx="11333407" cy="6858000"/>
          </a:xfrm>
        </p:spPr>
      </p:pic>
    </p:spTree>
    <p:extLst>
      <p:ext uri="{BB962C8B-B14F-4D97-AF65-F5344CB8AC3E}">
        <p14:creationId xmlns:p14="http://schemas.microsoft.com/office/powerpoint/2010/main" val="45669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Radiographic features: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2" b="17371"/>
          <a:stretch/>
        </p:blipFill>
        <p:spPr>
          <a:xfrm>
            <a:off x="515155" y="1700011"/>
            <a:ext cx="11359166" cy="3258355"/>
          </a:xfrm>
        </p:spPr>
      </p:pic>
    </p:spTree>
    <p:extLst>
      <p:ext uri="{BB962C8B-B14F-4D97-AF65-F5344CB8AC3E}">
        <p14:creationId xmlns:p14="http://schemas.microsoft.com/office/powerpoint/2010/main" val="421367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6" y="0"/>
            <a:ext cx="11629622" cy="6858000"/>
          </a:xfrm>
        </p:spPr>
      </p:pic>
    </p:spTree>
    <p:extLst>
      <p:ext uri="{BB962C8B-B14F-4D97-AF65-F5344CB8AC3E}">
        <p14:creationId xmlns:p14="http://schemas.microsoft.com/office/powerpoint/2010/main" val="273094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2" y="-103032"/>
            <a:ext cx="11694016" cy="6961031"/>
          </a:xfrm>
        </p:spPr>
      </p:pic>
    </p:spTree>
    <p:extLst>
      <p:ext uri="{BB962C8B-B14F-4D97-AF65-F5344CB8AC3E}">
        <p14:creationId xmlns:p14="http://schemas.microsoft.com/office/powerpoint/2010/main" val="3551785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t="23454" r="6611" b="49612"/>
          <a:stretch/>
        </p:blipFill>
        <p:spPr>
          <a:xfrm>
            <a:off x="0" y="90153"/>
            <a:ext cx="12191999" cy="4584878"/>
          </a:xfrm>
        </p:spPr>
      </p:pic>
    </p:spTree>
    <p:extLst>
      <p:ext uri="{BB962C8B-B14F-4D97-AF65-F5344CB8AC3E}">
        <p14:creationId xmlns:p14="http://schemas.microsoft.com/office/powerpoint/2010/main" val="344644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974"/>
          </a:xfrm>
        </p:spPr>
        <p:txBody>
          <a:bodyPr/>
          <a:lstStyle/>
          <a:p>
            <a:r>
              <a:rPr lang="en-US" dirty="0" smtClean="0"/>
              <a:t>Chinese characters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" y="1159100"/>
            <a:ext cx="11539469" cy="5698900"/>
          </a:xfrm>
        </p:spPr>
      </p:pic>
    </p:spTree>
    <p:extLst>
      <p:ext uri="{BB962C8B-B14F-4D97-AF65-F5344CB8AC3E}">
        <p14:creationId xmlns:p14="http://schemas.microsoft.com/office/powerpoint/2010/main" val="45409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5"/>
          <a:stretch/>
        </p:blipFill>
        <p:spPr>
          <a:xfrm>
            <a:off x="0" y="0"/>
            <a:ext cx="12192000" cy="6143223"/>
          </a:xfrm>
        </p:spPr>
      </p:pic>
    </p:spTree>
    <p:extLst>
      <p:ext uri="{BB962C8B-B14F-4D97-AF65-F5344CB8AC3E}">
        <p14:creationId xmlns:p14="http://schemas.microsoft.com/office/powerpoint/2010/main" val="548603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7"/>
          <a:stretch/>
        </p:blipFill>
        <p:spPr>
          <a:xfrm>
            <a:off x="0" y="0"/>
            <a:ext cx="12192000" cy="5821251"/>
          </a:xfrm>
        </p:spPr>
      </p:pic>
    </p:spTree>
    <p:extLst>
      <p:ext uri="{BB962C8B-B14F-4D97-AF65-F5344CB8AC3E}">
        <p14:creationId xmlns:p14="http://schemas.microsoft.com/office/powerpoint/2010/main" val="139909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3"/>
          <a:stretch/>
        </p:blipFill>
        <p:spPr>
          <a:xfrm>
            <a:off x="0" y="166255"/>
            <a:ext cx="12192000" cy="5539086"/>
          </a:xfrm>
        </p:spPr>
      </p:pic>
    </p:spTree>
    <p:extLst>
      <p:ext uri="{BB962C8B-B14F-4D97-AF65-F5344CB8AC3E}">
        <p14:creationId xmlns:p14="http://schemas.microsoft.com/office/powerpoint/2010/main" val="155577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86"/>
          <a:stretch/>
        </p:blipFill>
        <p:spPr>
          <a:xfrm>
            <a:off x="0" y="1"/>
            <a:ext cx="12192000" cy="5602310"/>
          </a:xfrm>
        </p:spPr>
      </p:pic>
    </p:spTree>
    <p:extLst>
      <p:ext uri="{BB962C8B-B14F-4D97-AF65-F5344CB8AC3E}">
        <p14:creationId xmlns:p14="http://schemas.microsoft.com/office/powerpoint/2010/main" val="210355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Fibro osseous lesions: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1. Fibrous dysplasia.</a:t>
            </a:r>
          </a:p>
          <a:p>
            <a:r>
              <a:rPr lang="en-US" sz="3600" b="1" dirty="0" smtClean="0"/>
              <a:t>2. Ossifying fibroma.</a:t>
            </a:r>
          </a:p>
          <a:p>
            <a:r>
              <a:rPr lang="en-US" sz="3600" b="1" dirty="0" smtClean="0"/>
              <a:t>3. </a:t>
            </a:r>
            <a:r>
              <a:rPr lang="en-US" sz="3600" b="1" dirty="0" err="1" smtClean="0"/>
              <a:t>Cemento</a:t>
            </a:r>
            <a:r>
              <a:rPr lang="en-US" sz="3600" b="1" dirty="0" smtClean="0"/>
              <a:t> </a:t>
            </a:r>
            <a:r>
              <a:rPr lang="en-US" sz="3600" b="1" dirty="0"/>
              <a:t>O</a:t>
            </a:r>
            <a:r>
              <a:rPr lang="en-US" sz="3600" b="1" dirty="0" smtClean="0"/>
              <a:t>sseous Dysplasia (COD).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65290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89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45949" r="5355" b="22086"/>
          <a:stretch/>
        </p:blipFill>
        <p:spPr>
          <a:xfrm>
            <a:off x="0" y="1"/>
            <a:ext cx="12191999" cy="6272010"/>
          </a:xfrm>
        </p:spPr>
      </p:pic>
    </p:spTree>
    <p:extLst>
      <p:ext uri="{BB962C8B-B14F-4D97-AF65-F5344CB8AC3E}">
        <p14:creationId xmlns:p14="http://schemas.microsoft.com/office/powerpoint/2010/main" val="417961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4410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9" b="12527"/>
          <a:stretch/>
        </p:blipFill>
        <p:spPr>
          <a:xfrm>
            <a:off x="0" y="0"/>
            <a:ext cx="12192000" cy="6089073"/>
          </a:xfrm>
        </p:spPr>
      </p:pic>
    </p:spTree>
    <p:extLst>
      <p:ext uri="{BB962C8B-B14F-4D97-AF65-F5344CB8AC3E}">
        <p14:creationId xmlns:p14="http://schemas.microsoft.com/office/powerpoint/2010/main" val="3748167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b="51212"/>
          <a:stretch/>
        </p:blipFill>
        <p:spPr>
          <a:xfrm>
            <a:off x="0" y="-1"/>
            <a:ext cx="12192000" cy="5590309"/>
          </a:xfrm>
        </p:spPr>
      </p:pic>
    </p:spTree>
    <p:extLst>
      <p:ext uri="{BB962C8B-B14F-4D97-AF65-F5344CB8AC3E}">
        <p14:creationId xmlns:p14="http://schemas.microsoft.com/office/powerpoint/2010/main" val="2089882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Juvenile ossifying fibroma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039092"/>
            <a:ext cx="11533909" cy="5818908"/>
          </a:xfrm>
        </p:spPr>
      </p:pic>
    </p:spTree>
    <p:extLst>
      <p:ext uri="{BB962C8B-B14F-4D97-AF65-F5344CB8AC3E}">
        <p14:creationId xmlns:p14="http://schemas.microsoft.com/office/powerpoint/2010/main" val="119000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Juvenile ossifying fibroma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0"/>
          <a:stretch/>
        </p:blipFill>
        <p:spPr>
          <a:xfrm>
            <a:off x="1662544" y="1039092"/>
            <a:ext cx="9310255" cy="5153889"/>
          </a:xfrm>
        </p:spPr>
      </p:pic>
    </p:spTree>
    <p:extLst>
      <p:ext uri="{BB962C8B-B14F-4D97-AF65-F5344CB8AC3E}">
        <p14:creationId xmlns:p14="http://schemas.microsoft.com/office/powerpoint/2010/main" val="3461563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7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Juvenile ossifying fibroma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874"/>
            <a:ext cx="12192000" cy="5133108"/>
          </a:xfrm>
        </p:spPr>
      </p:pic>
    </p:spTree>
    <p:extLst>
      <p:ext uri="{BB962C8B-B14F-4D97-AF65-F5344CB8AC3E}">
        <p14:creationId xmlns:p14="http://schemas.microsoft.com/office/powerpoint/2010/main" val="884503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Trabecular juvenile ossifying fibroma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122218"/>
            <a:ext cx="11201400" cy="5735782"/>
          </a:xfrm>
        </p:spPr>
      </p:pic>
    </p:spTree>
    <p:extLst>
      <p:ext uri="{BB962C8B-B14F-4D97-AF65-F5344CB8AC3E}">
        <p14:creationId xmlns:p14="http://schemas.microsoft.com/office/powerpoint/2010/main" val="1312519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100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Psammomatoid</a:t>
            </a:r>
            <a:r>
              <a:rPr lang="en-US" b="1" dirty="0" smtClean="0">
                <a:solidFill>
                  <a:srgbClr val="FF0000"/>
                </a:solidFill>
              </a:rPr>
              <a:t> juvenile ossifying fibroma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1226128"/>
            <a:ext cx="9441873" cy="5631872"/>
          </a:xfrm>
        </p:spPr>
      </p:pic>
    </p:spTree>
    <p:extLst>
      <p:ext uri="{BB962C8B-B14F-4D97-AF65-F5344CB8AC3E}">
        <p14:creationId xmlns:p14="http://schemas.microsoft.com/office/powerpoint/2010/main" val="258408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0"/>
            <a:ext cx="11333408" cy="6858000"/>
          </a:xfrm>
        </p:spPr>
      </p:pic>
    </p:spTree>
    <p:extLst>
      <p:ext uri="{BB962C8B-B14F-4D97-AF65-F5344CB8AC3E}">
        <p14:creationId xmlns:p14="http://schemas.microsoft.com/office/powerpoint/2010/main" val="1006123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9" b="24945"/>
          <a:stretch/>
        </p:blipFill>
        <p:spPr>
          <a:xfrm>
            <a:off x="270164" y="0"/>
            <a:ext cx="11921836" cy="6567055"/>
          </a:xfrm>
        </p:spPr>
      </p:pic>
    </p:spTree>
    <p:extLst>
      <p:ext uri="{BB962C8B-B14F-4D97-AF65-F5344CB8AC3E}">
        <p14:creationId xmlns:p14="http://schemas.microsoft.com/office/powerpoint/2010/main" val="143798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Periapical</a:t>
            </a:r>
            <a:r>
              <a:rPr lang="en-US" b="1" dirty="0" smtClean="0"/>
              <a:t> COD: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b="68883"/>
          <a:stretch/>
        </p:blipFill>
        <p:spPr>
          <a:xfrm>
            <a:off x="0" y="1163782"/>
            <a:ext cx="12192000" cy="4052453"/>
          </a:xfrm>
        </p:spPr>
      </p:pic>
    </p:spTree>
    <p:extLst>
      <p:ext uri="{BB962C8B-B14F-4D97-AF65-F5344CB8AC3E}">
        <p14:creationId xmlns:p14="http://schemas.microsoft.com/office/powerpoint/2010/main" val="1830106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2" b="32586"/>
          <a:stretch/>
        </p:blipFill>
        <p:spPr>
          <a:xfrm>
            <a:off x="0" y="1"/>
            <a:ext cx="12192000" cy="6691744"/>
          </a:xfrm>
        </p:spPr>
      </p:pic>
    </p:spTree>
    <p:extLst>
      <p:ext uri="{BB962C8B-B14F-4D97-AF65-F5344CB8AC3E}">
        <p14:creationId xmlns:p14="http://schemas.microsoft.com/office/powerpoint/2010/main" val="2372112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04" b="16424"/>
          <a:stretch/>
        </p:blipFill>
        <p:spPr>
          <a:xfrm>
            <a:off x="0" y="0"/>
            <a:ext cx="12192000" cy="4613564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9" b="81129"/>
          <a:stretch/>
        </p:blipFill>
        <p:spPr>
          <a:xfrm>
            <a:off x="187037" y="4842164"/>
            <a:ext cx="12004963" cy="17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66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84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6582"/>
          </a:xfrm>
        </p:spPr>
        <p:txBody>
          <a:bodyPr>
            <a:normAutofit/>
          </a:bodyPr>
          <a:lstStyle/>
          <a:p>
            <a:r>
              <a:rPr lang="en-US" b="1" dirty="0" smtClean="0"/>
              <a:t>Focal COD: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12"/>
          <a:stretch/>
        </p:blipFill>
        <p:spPr>
          <a:xfrm>
            <a:off x="0" y="706581"/>
            <a:ext cx="12192000" cy="5732855"/>
          </a:xfrm>
        </p:spPr>
      </p:pic>
    </p:spTree>
    <p:extLst>
      <p:ext uri="{BB962C8B-B14F-4D97-AF65-F5344CB8AC3E}">
        <p14:creationId xmlns:p14="http://schemas.microsoft.com/office/powerpoint/2010/main" val="3699179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6582"/>
          </a:xfrm>
        </p:spPr>
        <p:txBody>
          <a:bodyPr>
            <a:normAutofit/>
          </a:bodyPr>
          <a:lstStyle/>
          <a:p>
            <a:r>
              <a:rPr lang="en-US" b="1" dirty="0" smtClean="0"/>
              <a:t>Focal COD: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2"/>
          <a:stretch/>
        </p:blipFill>
        <p:spPr>
          <a:xfrm>
            <a:off x="0" y="0"/>
            <a:ext cx="12192000" cy="4971245"/>
          </a:xfrm>
        </p:spPr>
      </p:pic>
    </p:spTree>
    <p:extLst>
      <p:ext uri="{BB962C8B-B14F-4D97-AF65-F5344CB8AC3E}">
        <p14:creationId xmlns:p14="http://schemas.microsoft.com/office/powerpoint/2010/main" val="1654283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7" b="36407"/>
          <a:stretch/>
        </p:blipFill>
        <p:spPr>
          <a:xfrm>
            <a:off x="0" y="1"/>
            <a:ext cx="12192000" cy="5860472"/>
          </a:xfrm>
        </p:spPr>
      </p:pic>
    </p:spTree>
    <p:extLst>
      <p:ext uri="{BB962C8B-B14F-4D97-AF65-F5344CB8AC3E}">
        <p14:creationId xmlns:p14="http://schemas.microsoft.com/office/powerpoint/2010/main" val="2859659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0" t="28728" b="22557"/>
          <a:stretch/>
        </p:blipFill>
        <p:spPr>
          <a:xfrm>
            <a:off x="1493948" y="0"/>
            <a:ext cx="8371269" cy="5821251"/>
          </a:xfrm>
        </p:spPr>
      </p:pic>
    </p:spTree>
    <p:extLst>
      <p:ext uri="{BB962C8B-B14F-4D97-AF65-F5344CB8AC3E}">
        <p14:creationId xmlns:p14="http://schemas.microsoft.com/office/powerpoint/2010/main" val="1446993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1652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0"/>
            <a:ext cx="10985677" cy="6858000"/>
          </a:xfrm>
        </p:spPr>
      </p:pic>
    </p:spTree>
    <p:extLst>
      <p:ext uri="{BB962C8B-B14F-4D97-AF65-F5344CB8AC3E}">
        <p14:creationId xmlns:p14="http://schemas.microsoft.com/office/powerpoint/2010/main" val="52816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0"/>
            <a:ext cx="11153104" cy="6858000"/>
          </a:xfrm>
        </p:spPr>
      </p:pic>
    </p:spTree>
    <p:extLst>
      <p:ext uri="{BB962C8B-B14F-4D97-AF65-F5344CB8AC3E}">
        <p14:creationId xmlns:p14="http://schemas.microsoft.com/office/powerpoint/2010/main" val="97559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6" y="0"/>
            <a:ext cx="11333408" cy="6858000"/>
          </a:xfrm>
        </p:spPr>
      </p:pic>
    </p:spTree>
    <p:extLst>
      <p:ext uri="{BB962C8B-B14F-4D97-AF65-F5344CB8AC3E}">
        <p14:creationId xmlns:p14="http://schemas.microsoft.com/office/powerpoint/2010/main" val="343155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6"/>
          <a:stretch/>
        </p:blipFill>
        <p:spPr>
          <a:xfrm>
            <a:off x="489397" y="0"/>
            <a:ext cx="11178861" cy="6130344"/>
          </a:xfrm>
        </p:spPr>
      </p:pic>
    </p:spTree>
    <p:extLst>
      <p:ext uri="{BB962C8B-B14F-4D97-AF65-F5344CB8AC3E}">
        <p14:creationId xmlns:p14="http://schemas.microsoft.com/office/powerpoint/2010/main" val="44312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0"/>
            <a:ext cx="11887200" cy="6697014"/>
          </a:xfrm>
        </p:spPr>
      </p:pic>
    </p:spTree>
    <p:extLst>
      <p:ext uri="{BB962C8B-B14F-4D97-AF65-F5344CB8AC3E}">
        <p14:creationId xmlns:p14="http://schemas.microsoft.com/office/powerpoint/2010/main" val="30036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0"/>
            <a:ext cx="11410682" cy="6858000"/>
          </a:xfrm>
        </p:spPr>
      </p:pic>
    </p:spTree>
    <p:extLst>
      <p:ext uri="{BB962C8B-B14F-4D97-AF65-F5344CB8AC3E}">
        <p14:creationId xmlns:p14="http://schemas.microsoft.com/office/powerpoint/2010/main" val="3789641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55</Words>
  <Application>Microsoft Office PowerPoint</Application>
  <PresentationFormat>Widescreen</PresentationFormat>
  <Paragraphs>14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Fibro osseous lesions: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Radiographic features:</vt:lpstr>
      <vt:lpstr>PowerPoint Presentation</vt:lpstr>
      <vt:lpstr>PowerPoint Presentation</vt:lpstr>
      <vt:lpstr>PowerPoint Presentation</vt:lpstr>
      <vt:lpstr>Chinese characters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Juvenile ossifying fibroma</vt:lpstr>
      <vt:lpstr>Juvenile ossifying fibroma</vt:lpstr>
      <vt:lpstr>Juvenile ossifying fibroma</vt:lpstr>
      <vt:lpstr>Trabecular juvenile ossifying fibroma</vt:lpstr>
      <vt:lpstr>Psammomatoid juvenile ossifying fibroma</vt:lpstr>
      <vt:lpstr>PowerPoint Presentation</vt:lpstr>
      <vt:lpstr>1. Periapical COD:</vt:lpstr>
      <vt:lpstr>PowerPoint Presentation</vt:lpstr>
      <vt:lpstr>PowerPoint Presentation</vt:lpstr>
      <vt:lpstr>PowerPoint Presentation</vt:lpstr>
      <vt:lpstr>Focal COD:</vt:lpstr>
      <vt:lpstr>Focal COD: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19</cp:revision>
  <dcterms:created xsi:type="dcterms:W3CDTF">2021-01-18T10:55:42Z</dcterms:created>
  <dcterms:modified xsi:type="dcterms:W3CDTF">2021-01-23T18:07:59Z</dcterms:modified>
</cp:coreProperties>
</file>