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286" r:id="rId4"/>
    <p:sldId id="303" r:id="rId5"/>
    <p:sldId id="285" r:id="rId6"/>
    <p:sldId id="284" r:id="rId7"/>
    <p:sldId id="310" r:id="rId8"/>
    <p:sldId id="283" r:id="rId9"/>
    <p:sldId id="282" r:id="rId10"/>
    <p:sldId id="281" r:id="rId11"/>
    <p:sldId id="280" r:id="rId12"/>
    <p:sldId id="279" r:id="rId13"/>
    <p:sldId id="278" r:id="rId14"/>
    <p:sldId id="277" r:id="rId15"/>
    <p:sldId id="276" r:id="rId16"/>
    <p:sldId id="308" r:id="rId17"/>
    <p:sldId id="275" r:id="rId18"/>
    <p:sldId id="274" r:id="rId19"/>
    <p:sldId id="272" r:id="rId20"/>
    <p:sldId id="268" r:id="rId21"/>
    <p:sldId id="311" r:id="rId22"/>
    <p:sldId id="267" r:id="rId23"/>
    <p:sldId id="266" r:id="rId24"/>
    <p:sldId id="261" r:id="rId25"/>
    <p:sldId id="264" r:id="rId26"/>
    <p:sldId id="263" r:id="rId27"/>
    <p:sldId id="312" r:id="rId28"/>
    <p:sldId id="262" r:id="rId29"/>
    <p:sldId id="259" r:id="rId30"/>
    <p:sldId id="258" r:id="rId31"/>
    <p:sldId id="257" r:id="rId32"/>
    <p:sldId id="313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305" r:id="rId44"/>
    <p:sldId id="306" r:id="rId45"/>
    <p:sldId id="298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4750-30BC-4C87-B80F-8464449C8AC6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BAEE-1784-4A18-A19D-D9100A591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6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4750-30BC-4C87-B80F-8464449C8AC6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BAEE-1784-4A18-A19D-D9100A591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0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4750-30BC-4C87-B80F-8464449C8AC6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BAEE-1784-4A18-A19D-D9100A591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64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4750-30BC-4C87-B80F-8464449C8AC6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BAEE-1784-4A18-A19D-D9100A591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95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4750-30BC-4C87-B80F-8464449C8AC6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BAEE-1784-4A18-A19D-D9100A591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8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4750-30BC-4C87-B80F-8464449C8AC6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BAEE-1784-4A18-A19D-D9100A591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0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4750-30BC-4C87-B80F-8464449C8AC6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BAEE-1784-4A18-A19D-D9100A591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6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4750-30BC-4C87-B80F-8464449C8AC6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BAEE-1784-4A18-A19D-D9100A591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67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4750-30BC-4C87-B80F-8464449C8AC6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BAEE-1784-4A18-A19D-D9100A591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9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4750-30BC-4C87-B80F-8464449C8AC6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BAEE-1784-4A18-A19D-D9100A591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0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4750-30BC-4C87-B80F-8464449C8AC6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BAEE-1784-4A18-A19D-D9100A591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9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34750-30BC-4C87-B80F-8464449C8AC6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6BAEE-1784-4A18-A19D-D9100A591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3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78723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Giant cell lesions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618"/>
            <a:ext cx="12192000" cy="596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70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4"/>
            <a:ext cx="12192000" cy="6492875"/>
          </a:xfrm>
        </p:spPr>
      </p:pic>
    </p:spTree>
    <p:extLst>
      <p:ext uri="{BB962C8B-B14F-4D97-AF65-F5344CB8AC3E}">
        <p14:creationId xmlns:p14="http://schemas.microsoft.com/office/powerpoint/2010/main" val="3406065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4"/>
            <a:ext cx="12192000" cy="6492875"/>
          </a:xfrm>
        </p:spPr>
      </p:pic>
    </p:spTree>
    <p:extLst>
      <p:ext uri="{BB962C8B-B14F-4D97-AF65-F5344CB8AC3E}">
        <p14:creationId xmlns:p14="http://schemas.microsoft.com/office/powerpoint/2010/main" val="2147556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4"/>
            <a:ext cx="12192000" cy="6492875"/>
          </a:xfrm>
        </p:spPr>
      </p:pic>
    </p:spTree>
    <p:extLst>
      <p:ext uri="{BB962C8B-B14F-4D97-AF65-F5344CB8AC3E}">
        <p14:creationId xmlns:p14="http://schemas.microsoft.com/office/powerpoint/2010/main" val="2935759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4"/>
            <a:ext cx="12192000" cy="6492875"/>
          </a:xfrm>
        </p:spPr>
      </p:pic>
    </p:spTree>
    <p:extLst>
      <p:ext uri="{BB962C8B-B14F-4D97-AF65-F5344CB8AC3E}">
        <p14:creationId xmlns:p14="http://schemas.microsoft.com/office/powerpoint/2010/main" val="3335532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4"/>
            <a:ext cx="12192000" cy="6492875"/>
          </a:xfrm>
        </p:spPr>
      </p:pic>
    </p:spTree>
    <p:extLst>
      <p:ext uri="{BB962C8B-B14F-4D97-AF65-F5344CB8AC3E}">
        <p14:creationId xmlns:p14="http://schemas.microsoft.com/office/powerpoint/2010/main" val="3452613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60"/>
          <a:stretch/>
        </p:blipFill>
        <p:spPr>
          <a:xfrm>
            <a:off x="0" y="365124"/>
            <a:ext cx="12192000" cy="6492876"/>
          </a:xfrm>
        </p:spPr>
      </p:pic>
    </p:spTree>
    <p:extLst>
      <p:ext uri="{BB962C8B-B14F-4D97-AF65-F5344CB8AC3E}">
        <p14:creationId xmlns:p14="http://schemas.microsoft.com/office/powerpoint/2010/main" val="989332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en-US" b="1" dirty="0" smtClean="0"/>
              <a:t>Central giant cell granuloma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12192000" cy="5715000"/>
          </a:xfrm>
        </p:spPr>
      </p:pic>
    </p:spTree>
    <p:extLst>
      <p:ext uri="{BB962C8B-B14F-4D97-AF65-F5344CB8AC3E}">
        <p14:creationId xmlns:p14="http://schemas.microsoft.com/office/powerpoint/2010/main" val="2109457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4"/>
            <a:ext cx="12192000" cy="6492875"/>
          </a:xfrm>
        </p:spPr>
      </p:pic>
    </p:spTree>
    <p:extLst>
      <p:ext uri="{BB962C8B-B14F-4D97-AF65-F5344CB8AC3E}">
        <p14:creationId xmlns:p14="http://schemas.microsoft.com/office/powerpoint/2010/main" val="1171660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1"/>
          <a:stretch/>
        </p:blipFill>
        <p:spPr>
          <a:xfrm>
            <a:off x="0" y="365124"/>
            <a:ext cx="12192000" cy="6492876"/>
          </a:xfrm>
        </p:spPr>
      </p:pic>
    </p:spTree>
    <p:extLst>
      <p:ext uri="{BB962C8B-B14F-4D97-AF65-F5344CB8AC3E}">
        <p14:creationId xmlns:p14="http://schemas.microsoft.com/office/powerpoint/2010/main" val="693619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4"/>
            <a:ext cx="12192000" cy="6492875"/>
          </a:xfrm>
        </p:spPr>
      </p:pic>
    </p:spTree>
    <p:extLst>
      <p:ext uri="{BB962C8B-B14F-4D97-AF65-F5344CB8AC3E}">
        <p14:creationId xmlns:p14="http://schemas.microsoft.com/office/powerpoint/2010/main" val="3501551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35181"/>
          </a:xfrm>
        </p:spPr>
        <p:txBody>
          <a:bodyPr/>
          <a:lstStyle/>
          <a:p>
            <a:r>
              <a:rPr lang="en-US" b="1" dirty="0" smtClean="0"/>
              <a:t>Giant cell lesions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182"/>
            <a:ext cx="12192000" cy="5922818"/>
          </a:xfrm>
        </p:spPr>
      </p:pic>
    </p:spTree>
    <p:extLst>
      <p:ext uri="{BB962C8B-B14F-4D97-AF65-F5344CB8AC3E}">
        <p14:creationId xmlns:p14="http://schemas.microsoft.com/office/powerpoint/2010/main" val="3044774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4"/>
            <a:ext cx="12192000" cy="6492875"/>
          </a:xfrm>
        </p:spPr>
      </p:pic>
    </p:spTree>
    <p:extLst>
      <p:ext uri="{BB962C8B-B14F-4D97-AF65-F5344CB8AC3E}">
        <p14:creationId xmlns:p14="http://schemas.microsoft.com/office/powerpoint/2010/main" val="2102866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83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Giant cell tumor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27" y="955964"/>
            <a:ext cx="9476509" cy="5902035"/>
          </a:xfrm>
        </p:spPr>
      </p:pic>
    </p:spTree>
    <p:extLst>
      <p:ext uri="{BB962C8B-B14F-4D97-AF65-F5344CB8AC3E}">
        <p14:creationId xmlns:p14="http://schemas.microsoft.com/office/powerpoint/2010/main" val="3826942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4"/>
            <a:ext cx="12192000" cy="6492875"/>
          </a:xfrm>
        </p:spPr>
      </p:pic>
    </p:spTree>
    <p:extLst>
      <p:ext uri="{BB962C8B-B14F-4D97-AF65-F5344CB8AC3E}">
        <p14:creationId xmlns:p14="http://schemas.microsoft.com/office/powerpoint/2010/main" val="3459640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4"/>
            <a:ext cx="12192000" cy="6492875"/>
          </a:xfrm>
        </p:spPr>
      </p:pic>
    </p:spTree>
    <p:extLst>
      <p:ext uri="{BB962C8B-B14F-4D97-AF65-F5344CB8AC3E}">
        <p14:creationId xmlns:p14="http://schemas.microsoft.com/office/powerpoint/2010/main" val="418147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2192000" cy="6492875"/>
          </a:xfrm>
        </p:spPr>
      </p:pic>
    </p:spTree>
    <p:extLst>
      <p:ext uri="{BB962C8B-B14F-4D97-AF65-F5344CB8AC3E}">
        <p14:creationId xmlns:p14="http://schemas.microsoft.com/office/powerpoint/2010/main" val="1149102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36105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4"/>
            <a:ext cx="12192000" cy="6492875"/>
          </a:xfrm>
        </p:spPr>
      </p:pic>
    </p:spTree>
    <p:extLst>
      <p:ext uri="{BB962C8B-B14F-4D97-AF65-F5344CB8AC3E}">
        <p14:creationId xmlns:p14="http://schemas.microsoft.com/office/powerpoint/2010/main" val="1366942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2849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Aneurysmal bone cyst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28493"/>
            <a:ext cx="10515600" cy="6329507"/>
          </a:xfrm>
        </p:spPr>
      </p:pic>
    </p:spTree>
    <p:extLst>
      <p:ext uri="{BB962C8B-B14F-4D97-AF65-F5344CB8AC3E}">
        <p14:creationId xmlns:p14="http://schemas.microsoft.com/office/powerpoint/2010/main" val="1137004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4"/>
            <a:ext cx="12192000" cy="6492875"/>
          </a:xfrm>
        </p:spPr>
      </p:pic>
    </p:spTree>
    <p:extLst>
      <p:ext uri="{BB962C8B-B14F-4D97-AF65-F5344CB8AC3E}">
        <p14:creationId xmlns:p14="http://schemas.microsoft.com/office/powerpoint/2010/main" val="2178805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4"/>
            <a:ext cx="12192000" cy="6492875"/>
          </a:xfrm>
        </p:spPr>
      </p:pic>
    </p:spTree>
    <p:extLst>
      <p:ext uri="{BB962C8B-B14F-4D97-AF65-F5344CB8AC3E}">
        <p14:creationId xmlns:p14="http://schemas.microsoft.com/office/powerpoint/2010/main" val="3082832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991348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5"/>
          <a:stretch/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8656073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4"/>
            <a:ext cx="12192000" cy="6492875"/>
          </a:xfrm>
        </p:spPr>
      </p:pic>
    </p:spTree>
    <p:extLst>
      <p:ext uri="{BB962C8B-B14F-4D97-AF65-F5344CB8AC3E}">
        <p14:creationId xmlns:p14="http://schemas.microsoft.com/office/powerpoint/2010/main" val="491674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42090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462412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930460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28689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406091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748770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971348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9110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3511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Giant cell lesions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99" b="53939"/>
          <a:stretch/>
        </p:blipFill>
        <p:spPr>
          <a:xfrm>
            <a:off x="0" y="1808018"/>
            <a:ext cx="12192000" cy="4447308"/>
          </a:xfrm>
        </p:spPr>
      </p:pic>
    </p:spTree>
    <p:extLst>
      <p:ext uri="{BB962C8B-B14F-4D97-AF65-F5344CB8AC3E}">
        <p14:creationId xmlns:p14="http://schemas.microsoft.com/office/powerpoint/2010/main" val="17355613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584848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303175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122897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361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Brown tumor of hyperparathyroidism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893619"/>
            <a:ext cx="9518073" cy="5964382"/>
          </a:xfrm>
        </p:spPr>
      </p:pic>
    </p:spTree>
    <p:extLst>
      <p:ext uri="{BB962C8B-B14F-4D97-AF65-F5344CB8AC3E}">
        <p14:creationId xmlns:p14="http://schemas.microsoft.com/office/powerpoint/2010/main" val="41889446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4708499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31258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4"/>
            <a:ext cx="12192000" cy="6492875"/>
          </a:xfrm>
        </p:spPr>
      </p:pic>
    </p:spTree>
    <p:extLst>
      <p:ext uri="{BB962C8B-B14F-4D97-AF65-F5344CB8AC3E}">
        <p14:creationId xmlns:p14="http://schemas.microsoft.com/office/powerpoint/2010/main" val="386411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4"/>
            <a:ext cx="12192000" cy="6492875"/>
          </a:xfrm>
        </p:spPr>
      </p:pic>
    </p:spTree>
    <p:extLst>
      <p:ext uri="{BB962C8B-B14F-4D97-AF65-F5344CB8AC3E}">
        <p14:creationId xmlns:p14="http://schemas.microsoft.com/office/powerpoint/2010/main" val="1152021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76921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4"/>
            <a:ext cx="12192000" cy="6492875"/>
          </a:xfrm>
        </p:spPr>
      </p:pic>
    </p:spTree>
    <p:extLst>
      <p:ext uri="{BB962C8B-B14F-4D97-AF65-F5344CB8AC3E}">
        <p14:creationId xmlns:p14="http://schemas.microsoft.com/office/powerpoint/2010/main" val="4097232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4"/>
            <a:ext cx="12192000" cy="6492875"/>
          </a:xfrm>
        </p:spPr>
      </p:pic>
    </p:spTree>
    <p:extLst>
      <p:ext uri="{BB962C8B-B14F-4D97-AF65-F5344CB8AC3E}">
        <p14:creationId xmlns:p14="http://schemas.microsoft.com/office/powerpoint/2010/main" val="1356226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23</Words>
  <Application>Microsoft Office PowerPoint</Application>
  <PresentationFormat>Widescreen</PresentationFormat>
  <Paragraphs>7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Giant cell lesions </vt:lpstr>
      <vt:lpstr>Giant cell lesions</vt:lpstr>
      <vt:lpstr>PowerPoint Presentation</vt:lpstr>
      <vt:lpstr>Giant cell lesions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Central giant cell granuloma</vt:lpstr>
      <vt:lpstr>PowerPoint Presentation</vt:lpstr>
      <vt:lpstr>PowerPoint Presentation</vt:lpstr>
      <vt:lpstr>PowerPoint Presentation</vt:lpstr>
      <vt:lpstr>PowerPoint Presentation</vt:lpstr>
      <vt:lpstr>Giant cell tumor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Aneurysmal bone cyst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Brown tumor of hyperparathyroidism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16</cp:revision>
  <dcterms:created xsi:type="dcterms:W3CDTF">2021-01-25T17:00:01Z</dcterms:created>
  <dcterms:modified xsi:type="dcterms:W3CDTF">2021-01-30T15:42:17Z</dcterms:modified>
</cp:coreProperties>
</file>