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11" r:id="rId2"/>
    <p:sldId id="327" r:id="rId3"/>
    <p:sldId id="258" r:id="rId4"/>
    <p:sldId id="257" r:id="rId5"/>
    <p:sldId id="298" r:id="rId6"/>
    <p:sldId id="297" r:id="rId7"/>
    <p:sldId id="296" r:id="rId8"/>
    <p:sldId id="341" r:id="rId9"/>
    <p:sldId id="318" r:id="rId10"/>
    <p:sldId id="325" r:id="rId11"/>
    <p:sldId id="294" r:id="rId12"/>
    <p:sldId id="305" r:id="rId13"/>
    <p:sldId id="343" r:id="rId14"/>
    <p:sldId id="306" r:id="rId15"/>
    <p:sldId id="303" r:id="rId16"/>
    <p:sldId id="313" r:id="rId17"/>
    <p:sldId id="315" r:id="rId18"/>
    <p:sldId id="316" r:id="rId19"/>
    <p:sldId id="330" r:id="rId20"/>
    <p:sldId id="329" r:id="rId21"/>
    <p:sldId id="317" r:id="rId22"/>
    <p:sldId id="291" r:id="rId23"/>
    <p:sldId id="337" r:id="rId24"/>
    <p:sldId id="339" r:id="rId25"/>
    <p:sldId id="320" r:id="rId26"/>
    <p:sldId id="289" r:id="rId27"/>
    <p:sldId id="308" r:id="rId28"/>
    <p:sldId id="307" r:id="rId29"/>
    <p:sldId id="309" r:id="rId30"/>
    <p:sldId id="345" r:id="rId31"/>
    <p:sldId id="285" r:id="rId32"/>
    <p:sldId id="332" r:id="rId33"/>
    <p:sldId id="284" r:id="rId34"/>
    <p:sldId id="283" r:id="rId35"/>
    <p:sldId id="281" r:id="rId36"/>
    <p:sldId id="280" r:id="rId37"/>
    <p:sldId id="279" r:id="rId38"/>
    <p:sldId id="277" r:id="rId39"/>
    <p:sldId id="272" r:id="rId40"/>
    <p:sldId id="321" r:id="rId41"/>
    <p:sldId id="269" r:id="rId42"/>
    <p:sldId id="268" r:id="rId43"/>
    <p:sldId id="267" r:id="rId44"/>
    <p:sldId id="264" r:id="rId45"/>
    <p:sldId id="261" r:id="rId46"/>
    <p:sldId id="262" r:id="rId47"/>
    <p:sldId id="260" r:id="rId48"/>
    <p:sldId id="259" r:id="rId49"/>
    <p:sldId id="322" r:id="rId50"/>
    <p:sldId id="323" r:id="rId51"/>
    <p:sldId id="34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117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7EE25-AE30-4415-9E98-FF0E53F6917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9435C-2628-4708-A3A3-510288BA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4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C96B29-283B-4A43-AA8D-F950730AD1DD}" type="slidenum">
              <a:rPr lang="ar-SA" sz="1200">
                <a:latin typeface="Arial" panose="020B0604020202020204" pitchFamily="34" charset="0"/>
              </a:rPr>
              <a:pPr eaLnBrk="1" hangingPunct="1"/>
              <a:t>8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01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068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9435C-2628-4708-A3A3-510288BA32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25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89DEA5-A664-4800-8905-5B7BEA8D1FF8}" type="slidenum">
              <a:rPr lang="ar-SA" sz="1200">
                <a:latin typeface="Arial" panose="020B0604020202020204" pitchFamily="34" charset="0"/>
              </a:rPr>
              <a:pPr eaLnBrk="1" hangingPunct="1"/>
              <a:t>13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02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281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478207-8B52-4107-8EEA-3F9F7A515206}" type="slidenum">
              <a:rPr lang="ar-SA" sz="1200">
                <a:latin typeface="Arial" panose="020B0604020202020204" pitchFamily="34" charset="0"/>
              </a:rPr>
              <a:pPr eaLnBrk="1" hangingPunct="1"/>
              <a:t>30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05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029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E305-3D39-4DEA-AB02-BA4174AE1E7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5D7-0D3C-4FEF-B883-A8533D5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9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E305-3D39-4DEA-AB02-BA4174AE1E7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5D7-0D3C-4FEF-B883-A8533D5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9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E305-3D39-4DEA-AB02-BA4174AE1E7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5D7-0D3C-4FEF-B883-A8533D5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E305-3D39-4DEA-AB02-BA4174AE1E7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5D7-0D3C-4FEF-B883-A8533D5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9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E305-3D39-4DEA-AB02-BA4174AE1E7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5D7-0D3C-4FEF-B883-A8533D5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1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E305-3D39-4DEA-AB02-BA4174AE1E7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5D7-0D3C-4FEF-B883-A8533D5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E305-3D39-4DEA-AB02-BA4174AE1E7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5D7-0D3C-4FEF-B883-A8533D5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E305-3D39-4DEA-AB02-BA4174AE1E7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5D7-0D3C-4FEF-B883-A8533D5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3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E305-3D39-4DEA-AB02-BA4174AE1E7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5D7-0D3C-4FEF-B883-A8533D5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7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E305-3D39-4DEA-AB02-BA4174AE1E7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5D7-0D3C-4FEF-B883-A8533D5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8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E305-3D39-4DEA-AB02-BA4174AE1E7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5D7-0D3C-4FEF-B883-A8533D5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5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DE305-3D39-4DEA-AB02-BA4174AE1E72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55D7-0D3C-4FEF-B883-A8533D5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231619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5" t="7590" b="51385"/>
          <a:stretch/>
        </p:blipFill>
        <p:spPr>
          <a:xfrm>
            <a:off x="3495822" y="-1"/>
            <a:ext cx="5594252" cy="294014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9" t="57025"/>
          <a:stretch/>
        </p:blipFill>
        <p:spPr>
          <a:xfrm>
            <a:off x="7076048" y="3178663"/>
            <a:ext cx="5115951" cy="367933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57641" r="52462"/>
          <a:stretch/>
        </p:blipFill>
        <p:spPr>
          <a:xfrm>
            <a:off x="675249" y="3178663"/>
            <a:ext cx="5120640" cy="367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3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0654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5"/>
          <a:stretch/>
        </p:blipFill>
        <p:spPr>
          <a:xfrm>
            <a:off x="0" y="-98474"/>
            <a:ext cx="12192000" cy="503623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t="75692" r="1693" b="5436"/>
          <a:stretch/>
        </p:blipFill>
        <p:spPr>
          <a:xfrm>
            <a:off x="647114" y="5190978"/>
            <a:ext cx="11338560" cy="12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0"/>
            <a:ext cx="820737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18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689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47542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Paradental</a:t>
            </a:r>
            <a:r>
              <a:rPr lang="en-US" b="1" dirty="0" smtClean="0"/>
              <a:t> cyst( </a:t>
            </a:r>
            <a:r>
              <a:rPr lang="en-US" b="1" dirty="0" err="1" smtClean="0"/>
              <a:t>Buccal</a:t>
            </a:r>
            <a:r>
              <a:rPr lang="en-US" b="1" dirty="0" smtClean="0"/>
              <a:t> bifurcation cyst):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23" b="9110"/>
          <a:stretch/>
        </p:blipFill>
        <p:spPr>
          <a:xfrm>
            <a:off x="0" y="1223888"/>
            <a:ext cx="12192000" cy="234227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2" b="78049"/>
          <a:stretch/>
        </p:blipFill>
        <p:spPr>
          <a:xfrm>
            <a:off x="342900" y="3314700"/>
            <a:ext cx="11849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2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004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84079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8612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799618" cy="6858000"/>
          </a:xfrm>
        </p:spPr>
      </p:pic>
    </p:spTree>
    <p:extLst>
      <p:ext uri="{BB962C8B-B14F-4D97-AF65-F5344CB8AC3E}">
        <p14:creationId xmlns:p14="http://schemas.microsoft.com/office/powerpoint/2010/main" val="427612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81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Eruption cyst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62615"/>
          <a:stretch/>
        </p:blipFill>
        <p:spPr>
          <a:xfrm>
            <a:off x="838200" y="858130"/>
            <a:ext cx="10515600" cy="5999870"/>
          </a:xfrm>
        </p:spPr>
      </p:pic>
    </p:spTree>
    <p:extLst>
      <p:ext uri="{BB962C8B-B14F-4D97-AF65-F5344CB8AC3E}">
        <p14:creationId xmlns:p14="http://schemas.microsoft.com/office/powerpoint/2010/main" val="181410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01827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49504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09088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480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22256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56454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45611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2562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138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467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Odontogenic</a:t>
            </a:r>
            <a:r>
              <a:rPr lang="en-US" b="1" dirty="0" smtClean="0">
                <a:solidFill>
                  <a:srgbClr val="FF0000"/>
                </a:solidFill>
              </a:rPr>
              <a:t> cysts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60" r="36746" b="7583"/>
          <a:stretch/>
        </p:blipFill>
        <p:spPr>
          <a:xfrm>
            <a:off x="0" y="928468"/>
            <a:ext cx="12192000" cy="5768545"/>
          </a:xfrm>
        </p:spPr>
      </p:pic>
    </p:spTree>
    <p:extLst>
      <p:ext uri="{BB962C8B-B14F-4D97-AF65-F5344CB8AC3E}">
        <p14:creationId xmlns:p14="http://schemas.microsoft.com/office/powerpoint/2010/main" val="669409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60350"/>
            <a:ext cx="79216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508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64141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70620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30609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78943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79719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01218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86579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87262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6185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 r="47167" b="77841"/>
          <a:stretch/>
        </p:blipFill>
        <p:spPr>
          <a:xfrm>
            <a:off x="0" y="731520"/>
            <a:ext cx="12192000" cy="405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7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5883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2371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5036"/>
          </a:xfrm>
        </p:spPr>
      </p:pic>
    </p:spTree>
    <p:extLst>
      <p:ext uri="{BB962C8B-B14F-4D97-AF65-F5344CB8AC3E}">
        <p14:creationId xmlns:p14="http://schemas.microsoft.com/office/powerpoint/2010/main" val="31530707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71972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10737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94224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2246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27109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784545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063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0"/>
            <a:ext cx="10910455" cy="6858000"/>
          </a:xfrm>
        </p:spPr>
      </p:pic>
    </p:spTree>
    <p:extLst>
      <p:ext uri="{BB962C8B-B14F-4D97-AF65-F5344CB8AC3E}">
        <p14:creationId xmlns:p14="http://schemas.microsoft.com/office/powerpoint/2010/main" val="4488298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7575"/>
          </a:xfrm>
        </p:spPr>
      </p:pic>
    </p:spTree>
    <p:extLst>
      <p:ext uri="{BB962C8B-B14F-4D97-AF65-F5344CB8AC3E}">
        <p14:creationId xmlns:p14="http://schemas.microsoft.com/office/powerpoint/2010/main" val="14635676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7436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3130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355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0"/>
            <a:ext cx="101568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38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6177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15</Words>
  <Application>Microsoft Office PowerPoint</Application>
  <PresentationFormat>Widescreen</PresentationFormat>
  <Paragraphs>7</Paragraphs>
  <Slides>51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Odontogenic cysts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Paradental cyst( Buccal bifurcation cyst):</vt:lpstr>
      <vt:lpstr>PowerPoint Presentation</vt:lpstr>
      <vt:lpstr>PowerPoint Presentation</vt:lpstr>
      <vt:lpstr>PowerPoint Presentation</vt:lpstr>
      <vt:lpstr>Eruption cyst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11</cp:revision>
  <dcterms:created xsi:type="dcterms:W3CDTF">2021-02-04T14:32:48Z</dcterms:created>
  <dcterms:modified xsi:type="dcterms:W3CDTF">2021-02-06T16:45:05Z</dcterms:modified>
</cp:coreProperties>
</file>