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47" r:id="rId3"/>
    <p:sldId id="259" r:id="rId4"/>
    <p:sldId id="324" r:id="rId5"/>
    <p:sldId id="261" r:id="rId6"/>
    <p:sldId id="262" r:id="rId7"/>
    <p:sldId id="263" r:id="rId8"/>
    <p:sldId id="325" r:id="rId9"/>
    <p:sldId id="264" r:id="rId10"/>
    <p:sldId id="265" r:id="rId11"/>
    <p:sldId id="339" r:id="rId12"/>
    <p:sldId id="267" r:id="rId13"/>
    <p:sldId id="268" r:id="rId14"/>
    <p:sldId id="329" r:id="rId15"/>
    <p:sldId id="331" r:id="rId16"/>
    <p:sldId id="343" r:id="rId17"/>
    <p:sldId id="330" r:id="rId18"/>
    <p:sldId id="332" r:id="rId19"/>
    <p:sldId id="333" r:id="rId20"/>
    <p:sldId id="273" r:id="rId21"/>
    <p:sldId id="274" r:id="rId22"/>
    <p:sldId id="336" r:id="rId23"/>
    <p:sldId id="337" r:id="rId24"/>
    <p:sldId id="277" r:id="rId25"/>
    <p:sldId id="278" r:id="rId26"/>
    <p:sldId id="279" r:id="rId27"/>
    <p:sldId id="280" r:id="rId28"/>
    <p:sldId id="281" r:id="rId29"/>
    <p:sldId id="328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297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27" r:id="rId49"/>
    <p:sldId id="345" r:id="rId50"/>
    <p:sldId id="308" r:id="rId51"/>
    <p:sldId id="313" r:id="rId52"/>
    <p:sldId id="314" r:id="rId53"/>
    <p:sldId id="315" r:id="rId54"/>
    <p:sldId id="316" r:id="rId55"/>
    <p:sldId id="317" r:id="rId56"/>
    <p:sldId id="319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200F6-278A-40B9-BD5E-C36037CF93C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A4D11-268E-4A93-9C26-51627B7FD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8E68C5-0A77-49EF-89F2-5295E8E9D5B8}" type="slidenum">
              <a:rPr lang="ar-SA" sz="1200">
                <a:latin typeface="Arial" panose="020B0604020202020204" pitchFamily="34" charset="0"/>
              </a:rPr>
              <a:pPr eaLnBrk="1" hangingPunct="1"/>
              <a:t>16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4455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333F-3857-48F4-BAAB-D36BC68F5B7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3280-23C7-47C5-83A8-CCD30475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4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333F-3857-48F4-BAAB-D36BC68F5B7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3280-23C7-47C5-83A8-CCD30475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333F-3857-48F4-BAAB-D36BC68F5B7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3280-23C7-47C5-83A8-CCD30475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4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333F-3857-48F4-BAAB-D36BC68F5B7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3280-23C7-47C5-83A8-CCD30475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8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333F-3857-48F4-BAAB-D36BC68F5B7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3280-23C7-47C5-83A8-CCD30475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1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333F-3857-48F4-BAAB-D36BC68F5B7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3280-23C7-47C5-83A8-CCD30475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1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333F-3857-48F4-BAAB-D36BC68F5B7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3280-23C7-47C5-83A8-CCD30475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8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333F-3857-48F4-BAAB-D36BC68F5B7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3280-23C7-47C5-83A8-CCD30475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1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333F-3857-48F4-BAAB-D36BC68F5B7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3280-23C7-47C5-83A8-CCD30475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8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333F-3857-48F4-BAAB-D36BC68F5B7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3280-23C7-47C5-83A8-CCD30475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8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333F-3857-48F4-BAAB-D36BC68F5B7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3280-23C7-47C5-83A8-CCD30475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2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4333F-3857-48F4-BAAB-D36BC68F5B7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A3280-23C7-47C5-83A8-CCD30475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4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18592" r="3350" b="47981"/>
          <a:stretch/>
        </p:blipFill>
        <p:spPr>
          <a:xfrm>
            <a:off x="0" y="0"/>
            <a:ext cx="12192000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5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2026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smtClean="0"/>
          </a:p>
        </p:txBody>
      </p:sp>
      <p:pic>
        <p:nvPicPr>
          <p:cNvPr id="72707" name="Picture 2" descr="C:\Documents and Settings\Administrator\Desktop\220px-Ameloblastoma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1836" y="0"/>
            <a:ext cx="6748529" cy="6857999"/>
          </a:xfrm>
          <a:noFill/>
        </p:spPr>
      </p:pic>
    </p:spTree>
    <p:extLst>
      <p:ext uri="{BB962C8B-B14F-4D97-AF65-F5344CB8AC3E}">
        <p14:creationId xmlns:p14="http://schemas.microsoft.com/office/powerpoint/2010/main" val="269130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0684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7108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8892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83467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06061"/>
            <a:ext cx="10515600" cy="940157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Reversed polarity of the peripheral cells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74"/>
          <a:stretch/>
        </p:blipFill>
        <p:spPr bwMode="auto">
          <a:xfrm>
            <a:off x="1558344" y="734096"/>
            <a:ext cx="8332631" cy="612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026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96269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66122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7984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5782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85702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78219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5614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45004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62228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51249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47243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04120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20754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5558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53237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15560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78669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67855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99484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99137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20905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5" y="0"/>
            <a:ext cx="12192000" cy="6967470"/>
          </a:xfrm>
        </p:spPr>
      </p:pic>
    </p:spTree>
    <p:extLst>
      <p:ext uri="{BB962C8B-B14F-4D97-AF65-F5344CB8AC3E}">
        <p14:creationId xmlns:p14="http://schemas.microsoft.com/office/powerpoint/2010/main" val="3509981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38257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22383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7609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75816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61177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1806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70264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924872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86470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922408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351491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548665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687562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48015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195464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316921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545860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380665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177694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9" y="1"/>
            <a:ext cx="12192000" cy="6756512"/>
          </a:xfrm>
        </p:spPr>
      </p:pic>
    </p:spTree>
    <p:extLst>
      <p:ext uri="{BB962C8B-B14F-4D97-AF65-F5344CB8AC3E}">
        <p14:creationId xmlns:p14="http://schemas.microsoft.com/office/powerpoint/2010/main" val="31674644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8753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5" b="48733"/>
          <a:stretch/>
        </p:blipFill>
        <p:spPr>
          <a:xfrm>
            <a:off x="-8586" y="4887532"/>
            <a:ext cx="12192000" cy="197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707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5529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16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</a:rPr>
              <a:t>Ameloblastoma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673"/>
            <a:ext cx="12192000" cy="5866327"/>
          </a:xfrm>
        </p:spPr>
      </p:pic>
    </p:spTree>
    <p:extLst>
      <p:ext uri="{BB962C8B-B14F-4D97-AF65-F5344CB8AC3E}">
        <p14:creationId xmlns:p14="http://schemas.microsoft.com/office/powerpoint/2010/main" val="170073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7141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3677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91519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8</Words>
  <Application>Microsoft Office PowerPoint</Application>
  <PresentationFormat>Widescreen</PresentationFormat>
  <Paragraphs>3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Ameloblastoma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Reversed polarity of the peripheral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18</cp:revision>
  <dcterms:created xsi:type="dcterms:W3CDTF">2021-02-11T14:30:21Z</dcterms:created>
  <dcterms:modified xsi:type="dcterms:W3CDTF">2021-02-13T19:29:09Z</dcterms:modified>
</cp:coreProperties>
</file>