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6"/>
  </p:notesMasterIdLst>
  <p:sldIdLst>
    <p:sldId id="256" r:id="rId2"/>
    <p:sldId id="259" r:id="rId3"/>
    <p:sldId id="260" r:id="rId4"/>
    <p:sldId id="257" r:id="rId5"/>
    <p:sldId id="258"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embeddedFontLst>
    <p:embeddedFont>
      <p:font typeface="Verdana" pitchFamily="34" charset="0"/>
      <p:regular r:id="rId17"/>
      <p:bold r:id="rId18"/>
      <p:italic r:id="rId19"/>
      <p:boldItalic r:id="rId20"/>
    </p:embeddedFont>
    <p:embeddedFont>
      <p:font typeface="Calibri" pitchFamily="34" charset="0"/>
      <p:regular r:id="rId21"/>
      <p:bold r:id="rId22"/>
      <p:italic r:id="rId23"/>
      <p:boldItalic r:id="rId24"/>
    </p:embeddedFont>
    <p:embeddedFont>
      <p:font typeface="Gill Sans" charset="0"/>
      <p:regular r:id="rId25"/>
      <p:bold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4" d="100"/>
          <a:sy n="74" d="100"/>
        </p:scale>
        <p:origin x="-39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font" Target="fonts/font9.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3886200" y="0"/>
            <a:ext cx="2971800" cy="457200"/>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1588" y="0"/>
            <a:ext cx="2971800" cy="457200"/>
          </a:xfrm>
          <a:prstGeom prst="rect">
            <a:avLst/>
          </a:prstGeom>
          <a:noFill/>
          <a:ln>
            <a:noFill/>
          </a:ln>
        </p:spPr>
        <p:txBody>
          <a:bodyPr spcFirstLastPara="1" wrap="square" lIns="91425" tIns="45700" rIns="91425" bIns="45700" anchor="t" anchorCtr="0">
            <a:noAutofit/>
          </a:bodyPr>
          <a:lstStyle>
            <a:lvl1pPr marR="0" lvl="0" algn="l" rtl="1">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3886200" y="8685213"/>
            <a:ext cx="2971800" cy="457200"/>
          </a:xfrm>
          <a:prstGeom prst="rect">
            <a:avLst/>
          </a:prstGeom>
          <a:noFill/>
          <a:ln>
            <a:noFill/>
          </a:ln>
        </p:spPr>
        <p:txBody>
          <a:bodyPr spcFirstLastPara="1" wrap="square" lIns="91425" tIns="45700" rIns="91425" bIns="45700" anchor="b" anchorCtr="0">
            <a:noAutofit/>
          </a:bodyPr>
          <a:lstStyle>
            <a:lvl1pPr marR="0" lvl="0" algn="r" rtl="1">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1588" y="8685213"/>
            <a:ext cx="2971800" cy="457200"/>
          </a:xfrm>
          <a:prstGeom prst="rect">
            <a:avLst/>
          </a:prstGeom>
          <a:noFill/>
          <a:ln>
            <a:noFill/>
          </a:ln>
        </p:spPr>
        <p:txBody>
          <a:bodyPr spcFirstLastPara="1" wrap="square" lIns="91425" tIns="45700" rIns="91425" bIns="45700" anchor="b" anchorCtr="0">
            <a:noAutofit/>
          </a:bodyPr>
          <a:lstStyle/>
          <a:p>
            <a:pPr marL="0" marR="0" lvl="0" indent="0" algn="l" rtl="1">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9647544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2" name="Google Shape;172;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9" name="Google Shape;119;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r" rtl="1">
              <a:spcBef>
                <a:spcPts val="0"/>
              </a:spcBef>
              <a:spcAft>
                <a:spcPts val="0"/>
              </a:spcAft>
              <a:buNone/>
            </a:pPr>
            <a:endParaRPr/>
          </a:p>
        </p:txBody>
      </p:sp>
      <p:sp>
        <p:nvSpPr>
          <p:cNvPr id="120" name="Google Shape;120;p4:notes"/>
          <p:cNvSpPr txBox="1">
            <a:spLocks noGrp="1"/>
          </p:cNvSpPr>
          <p:nvPr>
            <p:ph type="sldNum" idx="12"/>
          </p:nvPr>
        </p:nvSpPr>
        <p:spPr>
          <a:xfrm>
            <a:off x="1588" y="8685213"/>
            <a:ext cx="2971800" cy="457200"/>
          </a:xfrm>
          <a:prstGeom prst="rect">
            <a:avLst/>
          </a:prstGeom>
          <a:noFill/>
          <a:ln>
            <a:noFill/>
          </a:ln>
        </p:spPr>
        <p:txBody>
          <a:bodyPr spcFirstLastPara="1" wrap="square" lIns="91425" tIns="45700" rIns="91425" bIns="45700" anchor="b" anchorCtr="0">
            <a:noAutofit/>
          </a:bodyPr>
          <a:lstStyle/>
          <a:p>
            <a:pPr marL="0" lvl="0" indent="0" algn="l" rtl="1">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6" name="Google Shape;136;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شريحة عنوان" type="title">
  <p:cSld name="TITLE">
    <p:spTree>
      <p:nvGrpSpPr>
        <p:cNvPr id="1" name="Shape 20"/>
        <p:cNvGrpSpPr/>
        <p:nvPr/>
      </p:nvGrpSpPr>
      <p:grpSpPr>
        <a:xfrm>
          <a:off x="0" y="0"/>
          <a:ext cx="0" cy="0"/>
          <a:chOff x="0" y="0"/>
          <a:chExt cx="0" cy="0"/>
        </a:xfrm>
      </p:grpSpPr>
      <p:sp>
        <p:nvSpPr>
          <p:cNvPr id="21" name="Google Shape;21;p2"/>
          <p:cNvSpPr txBox="1">
            <a:spLocks noGrp="1"/>
          </p:cNvSpPr>
          <p:nvPr>
            <p:ph type="ctrTitle"/>
          </p:nvPr>
        </p:nvSpPr>
        <p:spPr>
          <a:xfrm>
            <a:off x="1432560" y="359898"/>
            <a:ext cx="7406640" cy="1472184"/>
          </a:xfrm>
          <a:prstGeom prst="rect">
            <a:avLst/>
          </a:prstGeom>
          <a:noFill/>
          <a:ln>
            <a:noFill/>
          </a:ln>
        </p:spPr>
        <p:txBody>
          <a:bodyPr spcFirstLastPara="1" wrap="square" lIns="91425" tIns="45700" rIns="91425" bIns="45700" anchor="b" anchorCtr="0">
            <a:normAutofit/>
          </a:bodyPr>
          <a:lstStyle>
            <a:lvl1pPr lvl="0" algn="l" rtl="1">
              <a:spcBef>
                <a:spcPts val="0"/>
              </a:spcBef>
              <a:spcAft>
                <a:spcPts val="0"/>
              </a:spcAft>
              <a:buClr>
                <a:srgbClr val="562214"/>
              </a:buClr>
              <a:buSzPts val="4300"/>
              <a:buFont typeface="Gill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
          <p:cNvSpPr txBox="1">
            <a:spLocks noGrp="1"/>
          </p:cNvSpPr>
          <p:nvPr>
            <p:ph type="subTitle" idx="1"/>
          </p:nvPr>
        </p:nvSpPr>
        <p:spPr>
          <a:xfrm>
            <a:off x="1432560" y="1850064"/>
            <a:ext cx="7406640" cy="1752600"/>
          </a:xfrm>
          <a:prstGeom prst="rect">
            <a:avLst/>
          </a:prstGeom>
          <a:noFill/>
          <a:ln>
            <a:noFill/>
          </a:ln>
        </p:spPr>
        <p:txBody>
          <a:bodyPr spcFirstLastPara="1" wrap="square" lIns="91425" tIns="0" rIns="91425" bIns="45700" anchor="t" anchorCtr="0">
            <a:normAutofit/>
          </a:bodyPr>
          <a:lstStyle>
            <a:lvl1pPr lvl="0" algn="l" rtl="1">
              <a:lnSpc>
                <a:spcPct val="100000"/>
              </a:lnSpc>
              <a:spcBef>
                <a:spcPts val="600"/>
              </a:spcBef>
              <a:spcAft>
                <a:spcPts val="0"/>
              </a:spcAft>
              <a:buSzPts val="2080"/>
              <a:buNone/>
              <a:defRPr sz="2600">
                <a:solidFill>
                  <a:srgbClr val="341108"/>
                </a:solidFill>
              </a:defRPr>
            </a:lvl1pPr>
            <a:lvl2pPr lvl="1" algn="ctr" rtl="1">
              <a:lnSpc>
                <a:spcPct val="100000"/>
              </a:lnSpc>
              <a:spcBef>
                <a:spcPts val="550"/>
              </a:spcBef>
              <a:spcAft>
                <a:spcPts val="0"/>
              </a:spcAft>
              <a:buSzPts val="1800"/>
              <a:buNone/>
              <a:defRPr/>
            </a:lvl2pPr>
            <a:lvl3pPr lvl="2" algn="ctr" rtl="1">
              <a:lnSpc>
                <a:spcPct val="100000"/>
              </a:lnSpc>
              <a:spcBef>
                <a:spcPts val="360"/>
              </a:spcBef>
              <a:spcAft>
                <a:spcPts val="0"/>
              </a:spcAft>
              <a:buSzPts val="1800"/>
              <a:buNone/>
              <a:defRPr/>
            </a:lvl3pPr>
            <a:lvl4pPr lvl="3" algn="ctr" rtl="1">
              <a:lnSpc>
                <a:spcPct val="100000"/>
              </a:lnSpc>
              <a:spcBef>
                <a:spcPts val="360"/>
              </a:spcBef>
              <a:spcAft>
                <a:spcPts val="0"/>
              </a:spcAft>
              <a:buSzPts val="1800"/>
              <a:buNone/>
              <a:defRPr/>
            </a:lvl4pPr>
            <a:lvl5pPr lvl="4" algn="ctr" rtl="1">
              <a:lnSpc>
                <a:spcPct val="100000"/>
              </a:lnSpc>
              <a:spcBef>
                <a:spcPts val="360"/>
              </a:spcBef>
              <a:spcAft>
                <a:spcPts val="0"/>
              </a:spcAft>
              <a:buSzPts val="1800"/>
              <a:buNone/>
              <a:defRPr/>
            </a:lvl5pPr>
            <a:lvl6pPr lvl="5" algn="ctr" rtl="1">
              <a:lnSpc>
                <a:spcPct val="100000"/>
              </a:lnSpc>
              <a:spcBef>
                <a:spcPts val="360"/>
              </a:spcBef>
              <a:spcAft>
                <a:spcPts val="0"/>
              </a:spcAft>
              <a:buSzPts val="1800"/>
              <a:buNone/>
              <a:defRPr/>
            </a:lvl6pPr>
            <a:lvl7pPr lvl="6" algn="ctr" rtl="1">
              <a:lnSpc>
                <a:spcPct val="100000"/>
              </a:lnSpc>
              <a:spcBef>
                <a:spcPts val="360"/>
              </a:spcBef>
              <a:spcAft>
                <a:spcPts val="0"/>
              </a:spcAft>
              <a:buSzPts val="1800"/>
              <a:buNone/>
              <a:defRPr/>
            </a:lvl7pPr>
            <a:lvl8pPr lvl="7" algn="ctr" rtl="1">
              <a:lnSpc>
                <a:spcPct val="100000"/>
              </a:lnSpc>
              <a:spcBef>
                <a:spcPts val="360"/>
              </a:spcBef>
              <a:spcAft>
                <a:spcPts val="0"/>
              </a:spcAft>
              <a:buSzPts val="1800"/>
              <a:buNone/>
              <a:defRPr/>
            </a:lvl8pPr>
            <a:lvl9pPr lvl="8" algn="ctr" rtl="1">
              <a:lnSpc>
                <a:spcPct val="100000"/>
              </a:lnSpc>
              <a:spcBef>
                <a:spcPts val="360"/>
              </a:spcBef>
              <a:spcAft>
                <a:spcPts val="0"/>
              </a:spcAft>
              <a:buSzPts val="1800"/>
              <a:buNone/>
              <a:defRPr/>
            </a:lvl9pPr>
          </a:lstStyle>
          <a:p>
            <a:endParaRPr/>
          </a:p>
        </p:txBody>
      </p:sp>
      <p:sp>
        <p:nvSpPr>
          <p:cNvPr id="23" name="Google Shape;23;p2"/>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24" name="Google Shape;24;p2"/>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25" name="Google Shape;25;p2"/>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
        <p:nvSpPr>
          <p:cNvPr id="26" name="Google Shape;26;p2"/>
          <p:cNvSpPr/>
          <p:nvPr/>
        </p:nvSpPr>
        <p:spPr>
          <a:xfrm>
            <a:off x="921433" y="1413802"/>
            <a:ext cx="210312" cy="210312"/>
          </a:xfrm>
          <a:prstGeom prst="ellipse">
            <a:avLst/>
          </a:prstGeom>
          <a:gradFill>
            <a:gsLst>
              <a:gs pos="0">
                <a:srgbClr val="D7F6FF">
                  <a:alpha val="94901"/>
                </a:srgbClr>
              </a:gs>
              <a:gs pos="50000">
                <a:srgbClr val="C0E3F0">
                  <a:alpha val="89803"/>
                </a:srgbClr>
              </a:gs>
              <a:gs pos="95000">
                <a:srgbClr val="65C6EA">
                  <a:alpha val="87843"/>
                </a:srgbClr>
              </a:gs>
              <a:gs pos="100000">
                <a:srgbClr val="00BBF1">
                  <a:alpha val="84705"/>
                </a:srgbClr>
              </a:gs>
            </a:gsLst>
            <a:path path="circle">
              <a:fillToRect r="100000" b="100000"/>
            </a:path>
            <a:tileRect l="-100000" t="-100000"/>
          </a:gradFill>
          <a:ln w="9525" cap="rnd" cmpd="sng">
            <a:solidFill>
              <a:srgbClr val="2F8DA4">
                <a:alpha val="60000"/>
              </a:srgb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dk1"/>
              </a:solidFill>
              <a:latin typeface="Gill Sans"/>
              <a:ea typeface="Gill Sans"/>
              <a:cs typeface="Gill Sans"/>
              <a:sym typeface="Gill Sans"/>
            </a:endParaRPr>
          </a:p>
        </p:txBody>
      </p:sp>
      <p:sp>
        <p:nvSpPr>
          <p:cNvPr id="27" name="Google Shape;27;p2"/>
          <p:cNvSpPr/>
          <p:nvPr/>
        </p:nvSpPr>
        <p:spPr>
          <a:xfrm>
            <a:off x="1157176" y="1345016"/>
            <a:ext cx="64008" cy="64008"/>
          </a:xfrm>
          <a:prstGeom prst="ellipse">
            <a:avLst/>
          </a:prstGeom>
          <a:noFill/>
          <a:ln w="12700" cap="rnd" cmpd="sng">
            <a:solidFill>
              <a:srgbClr val="317F92">
                <a:alpha val="60000"/>
              </a:srgb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dk1"/>
              </a:solidFill>
              <a:latin typeface="Gill Sans"/>
              <a:ea typeface="Gill Sans"/>
              <a:cs typeface="Gill Sans"/>
              <a:sym typeface="Gill San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عنوان ونص عمودي" type="vertTx">
  <p:cSld name="VERTICAL_TEXT">
    <p:spTree>
      <p:nvGrpSpPr>
        <p:cNvPr id="1" name="Shape 88"/>
        <p:cNvGrpSpPr/>
        <p:nvPr/>
      </p:nvGrpSpPr>
      <p:grpSpPr>
        <a:xfrm>
          <a:off x="0" y="0"/>
          <a:ext cx="0" cy="0"/>
          <a:chOff x="0" y="0"/>
          <a:chExt cx="0" cy="0"/>
        </a:xfrm>
      </p:grpSpPr>
      <p:sp>
        <p:nvSpPr>
          <p:cNvPr id="89" name="Google Shape;89;p11"/>
          <p:cNvSpPr txBox="1">
            <a:spLocks noGrp="1"/>
          </p:cNvSpPr>
          <p:nvPr>
            <p:ph type="title"/>
          </p:nvPr>
        </p:nvSpPr>
        <p:spPr>
          <a:xfrm>
            <a:off x="1435608" y="274638"/>
            <a:ext cx="7498080" cy="1143000"/>
          </a:xfrm>
          <a:prstGeom prst="rect">
            <a:avLst/>
          </a:prstGeom>
          <a:noFill/>
          <a:ln>
            <a:noFill/>
          </a:ln>
        </p:spPr>
        <p:txBody>
          <a:bodyPr spcFirstLastPara="1" wrap="square" lIns="91425" tIns="45700" rIns="91425" bIns="45700" anchor="ctr" anchorCtr="0">
            <a:normAutofit/>
          </a:bodyPr>
          <a:lstStyle>
            <a:lvl1pPr lvl="0" algn="l" rtl="1">
              <a:spcBef>
                <a:spcPts val="0"/>
              </a:spcBef>
              <a:spcAft>
                <a:spcPts val="0"/>
              </a:spcAft>
              <a:buClr>
                <a:srgbClr val="56221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11"/>
          <p:cNvSpPr txBox="1">
            <a:spLocks noGrp="1"/>
          </p:cNvSpPr>
          <p:nvPr>
            <p:ph type="body" idx="1"/>
          </p:nvPr>
        </p:nvSpPr>
        <p:spPr>
          <a:xfrm rot="5400000">
            <a:off x="2784348" y="99060"/>
            <a:ext cx="4800600" cy="7498080"/>
          </a:xfrm>
          <a:prstGeom prst="rect">
            <a:avLst/>
          </a:prstGeom>
          <a:noFill/>
          <a:ln>
            <a:noFill/>
          </a:ln>
        </p:spPr>
        <p:txBody>
          <a:bodyPr spcFirstLastPara="1" wrap="square" lIns="91425" tIns="45700" rIns="91425" bIns="45700" anchor="t" anchorCtr="0">
            <a:normAutofit/>
          </a:bodyPr>
          <a:lstStyle>
            <a:lvl1pPr marL="457200" lvl="0" indent="-320040" algn="r" rtl="1">
              <a:lnSpc>
                <a:spcPct val="100000"/>
              </a:lnSpc>
              <a:spcBef>
                <a:spcPts val="600"/>
              </a:spcBef>
              <a:spcAft>
                <a:spcPts val="0"/>
              </a:spcAft>
              <a:buSzPts val="1440"/>
              <a:buChar char="⚫"/>
              <a:defRPr/>
            </a:lvl1pPr>
            <a:lvl2pPr marL="914400" lvl="1" indent="-342900" algn="r" rtl="1">
              <a:lnSpc>
                <a:spcPct val="100000"/>
              </a:lnSpc>
              <a:spcBef>
                <a:spcPts val="550"/>
              </a:spcBef>
              <a:spcAft>
                <a:spcPts val="0"/>
              </a:spcAft>
              <a:buSzPts val="1800"/>
              <a:buChar char="◦"/>
              <a:defRPr/>
            </a:lvl2pPr>
            <a:lvl3pPr marL="1371600" lvl="2" indent="-342900" algn="r" rtl="1">
              <a:lnSpc>
                <a:spcPct val="100000"/>
              </a:lnSpc>
              <a:spcBef>
                <a:spcPts val="360"/>
              </a:spcBef>
              <a:spcAft>
                <a:spcPts val="0"/>
              </a:spcAft>
              <a:buSzPts val="1800"/>
              <a:buChar char="●"/>
              <a:defRPr/>
            </a:lvl3pPr>
            <a:lvl4pPr marL="1828800" lvl="3" indent="-342900" algn="r" rtl="1">
              <a:lnSpc>
                <a:spcPct val="100000"/>
              </a:lnSpc>
              <a:spcBef>
                <a:spcPts val="360"/>
              </a:spcBef>
              <a:spcAft>
                <a:spcPts val="0"/>
              </a:spcAft>
              <a:buSzPts val="1800"/>
              <a:buChar char="●"/>
              <a:defRPr/>
            </a:lvl4pPr>
            <a:lvl5pPr marL="2286000" lvl="4" indent="-342900" algn="r" rtl="1">
              <a:lnSpc>
                <a:spcPct val="100000"/>
              </a:lnSpc>
              <a:spcBef>
                <a:spcPts val="360"/>
              </a:spcBef>
              <a:spcAft>
                <a:spcPts val="0"/>
              </a:spcAft>
              <a:buSzPts val="1800"/>
              <a:buChar char="●"/>
              <a:defRPr/>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91" name="Google Shape;91;p11"/>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92" name="Google Shape;92;p11"/>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93" name="Google Shape;93;p11"/>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عنوان ونص عموديان" type="vertTitleAndTx">
  <p:cSld name="VERTICAL_TITLE_AND_VERTICAL_TEXT">
    <p:spTree>
      <p:nvGrpSpPr>
        <p:cNvPr id="1" name="Shape 94"/>
        <p:cNvGrpSpPr/>
        <p:nvPr/>
      </p:nvGrpSpPr>
      <p:grpSpPr>
        <a:xfrm>
          <a:off x="0" y="0"/>
          <a:ext cx="0" cy="0"/>
          <a:chOff x="0" y="0"/>
          <a:chExt cx="0" cy="0"/>
        </a:xfrm>
      </p:grpSpPr>
      <p:sp>
        <p:nvSpPr>
          <p:cNvPr id="95" name="Google Shape;95;p12"/>
          <p:cNvSpPr txBox="1">
            <a:spLocks noGrp="1"/>
          </p:cNvSpPr>
          <p:nvPr>
            <p:ph type="title"/>
          </p:nvPr>
        </p:nvSpPr>
        <p:spPr>
          <a:xfrm rot="5400000">
            <a:off x="4846637" y="2286002"/>
            <a:ext cx="5851525" cy="1828800"/>
          </a:xfrm>
          <a:prstGeom prst="rect">
            <a:avLst/>
          </a:prstGeom>
          <a:noFill/>
          <a:ln>
            <a:noFill/>
          </a:ln>
        </p:spPr>
        <p:txBody>
          <a:bodyPr spcFirstLastPara="1" wrap="square" lIns="91425" tIns="45700" rIns="91425" bIns="45700" anchor="ctr" anchorCtr="0">
            <a:normAutofit/>
          </a:bodyPr>
          <a:lstStyle>
            <a:lvl1pPr lvl="0" algn="l" rtl="1">
              <a:spcBef>
                <a:spcPts val="0"/>
              </a:spcBef>
              <a:spcAft>
                <a:spcPts val="0"/>
              </a:spcAft>
              <a:buClr>
                <a:srgbClr val="56221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6" name="Google Shape;96;p12"/>
          <p:cNvSpPr txBox="1">
            <a:spLocks noGrp="1"/>
          </p:cNvSpPr>
          <p:nvPr>
            <p:ph type="body" idx="1"/>
          </p:nvPr>
        </p:nvSpPr>
        <p:spPr>
          <a:xfrm rot="5400000">
            <a:off x="998537" y="419103"/>
            <a:ext cx="5851525" cy="5562600"/>
          </a:xfrm>
          <a:prstGeom prst="rect">
            <a:avLst/>
          </a:prstGeom>
          <a:noFill/>
          <a:ln>
            <a:noFill/>
          </a:ln>
        </p:spPr>
        <p:txBody>
          <a:bodyPr spcFirstLastPara="1" wrap="square" lIns="91425" tIns="45700" rIns="91425" bIns="45700" anchor="t" anchorCtr="0">
            <a:normAutofit/>
          </a:bodyPr>
          <a:lstStyle>
            <a:lvl1pPr marL="457200" lvl="0" indent="-320040" algn="r" rtl="1">
              <a:lnSpc>
                <a:spcPct val="100000"/>
              </a:lnSpc>
              <a:spcBef>
                <a:spcPts val="600"/>
              </a:spcBef>
              <a:spcAft>
                <a:spcPts val="0"/>
              </a:spcAft>
              <a:buSzPts val="1440"/>
              <a:buChar char="⚫"/>
              <a:defRPr/>
            </a:lvl1pPr>
            <a:lvl2pPr marL="914400" lvl="1" indent="-342900" algn="r" rtl="1">
              <a:lnSpc>
                <a:spcPct val="100000"/>
              </a:lnSpc>
              <a:spcBef>
                <a:spcPts val="550"/>
              </a:spcBef>
              <a:spcAft>
                <a:spcPts val="0"/>
              </a:spcAft>
              <a:buSzPts val="1800"/>
              <a:buChar char="◦"/>
              <a:defRPr/>
            </a:lvl2pPr>
            <a:lvl3pPr marL="1371600" lvl="2" indent="-342900" algn="r" rtl="1">
              <a:lnSpc>
                <a:spcPct val="100000"/>
              </a:lnSpc>
              <a:spcBef>
                <a:spcPts val="360"/>
              </a:spcBef>
              <a:spcAft>
                <a:spcPts val="0"/>
              </a:spcAft>
              <a:buSzPts val="1800"/>
              <a:buChar char="●"/>
              <a:defRPr/>
            </a:lvl3pPr>
            <a:lvl4pPr marL="1828800" lvl="3" indent="-342900" algn="r" rtl="1">
              <a:lnSpc>
                <a:spcPct val="100000"/>
              </a:lnSpc>
              <a:spcBef>
                <a:spcPts val="360"/>
              </a:spcBef>
              <a:spcAft>
                <a:spcPts val="0"/>
              </a:spcAft>
              <a:buSzPts val="1800"/>
              <a:buChar char="●"/>
              <a:defRPr/>
            </a:lvl4pPr>
            <a:lvl5pPr marL="2286000" lvl="4" indent="-342900" algn="r" rtl="1">
              <a:lnSpc>
                <a:spcPct val="100000"/>
              </a:lnSpc>
              <a:spcBef>
                <a:spcPts val="360"/>
              </a:spcBef>
              <a:spcAft>
                <a:spcPts val="0"/>
              </a:spcAft>
              <a:buSzPts val="1800"/>
              <a:buChar char="●"/>
              <a:defRPr/>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97" name="Google Shape;97;p12"/>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98" name="Google Shape;98;p12"/>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99" name="Google Shape;99;p12"/>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عنوان ومحتوى" type="obj">
  <p:cSld name="OBJECT">
    <p:spTree>
      <p:nvGrpSpPr>
        <p:cNvPr id="1" name="Shape 28"/>
        <p:cNvGrpSpPr/>
        <p:nvPr/>
      </p:nvGrpSpPr>
      <p:grpSpPr>
        <a:xfrm>
          <a:off x="0" y="0"/>
          <a:ext cx="0" cy="0"/>
          <a:chOff x="0" y="0"/>
          <a:chExt cx="0" cy="0"/>
        </a:xfrm>
      </p:grpSpPr>
      <p:sp>
        <p:nvSpPr>
          <p:cNvPr id="29" name="Google Shape;29;p3"/>
          <p:cNvSpPr txBox="1">
            <a:spLocks noGrp="1"/>
          </p:cNvSpPr>
          <p:nvPr>
            <p:ph type="title"/>
          </p:nvPr>
        </p:nvSpPr>
        <p:spPr>
          <a:xfrm>
            <a:off x="1435608" y="274638"/>
            <a:ext cx="7498080" cy="1143000"/>
          </a:xfrm>
          <a:prstGeom prst="rect">
            <a:avLst/>
          </a:prstGeom>
          <a:noFill/>
          <a:ln>
            <a:noFill/>
          </a:ln>
        </p:spPr>
        <p:txBody>
          <a:bodyPr spcFirstLastPara="1" wrap="square" lIns="91425" tIns="45700" rIns="91425" bIns="45700" anchor="ctr" anchorCtr="0">
            <a:normAutofit/>
          </a:bodyPr>
          <a:lstStyle>
            <a:lvl1pPr lvl="0" algn="l" rtl="1">
              <a:spcBef>
                <a:spcPts val="0"/>
              </a:spcBef>
              <a:spcAft>
                <a:spcPts val="0"/>
              </a:spcAft>
              <a:buClr>
                <a:srgbClr val="56221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3"/>
          <p:cNvSpPr txBox="1">
            <a:spLocks noGrp="1"/>
          </p:cNvSpPr>
          <p:nvPr>
            <p:ph type="body" idx="1"/>
          </p:nvPr>
        </p:nvSpPr>
        <p:spPr>
          <a:xfrm>
            <a:off x="1435608" y="1447800"/>
            <a:ext cx="7498080" cy="4800600"/>
          </a:xfrm>
          <a:prstGeom prst="rect">
            <a:avLst/>
          </a:prstGeom>
          <a:noFill/>
          <a:ln>
            <a:noFill/>
          </a:ln>
        </p:spPr>
        <p:txBody>
          <a:bodyPr spcFirstLastPara="1" wrap="square" lIns="91425" tIns="45700" rIns="91425" bIns="45700" anchor="t" anchorCtr="0">
            <a:normAutofit/>
          </a:bodyPr>
          <a:lstStyle>
            <a:lvl1pPr marL="457200" lvl="0" indent="-320040" algn="r" rtl="1">
              <a:lnSpc>
                <a:spcPct val="100000"/>
              </a:lnSpc>
              <a:spcBef>
                <a:spcPts val="600"/>
              </a:spcBef>
              <a:spcAft>
                <a:spcPts val="0"/>
              </a:spcAft>
              <a:buSzPts val="1440"/>
              <a:buChar char="⚫"/>
              <a:defRPr/>
            </a:lvl1pPr>
            <a:lvl2pPr marL="914400" lvl="1" indent="-342900" algn="r" rtl="1">
              <a:lnSpc>
                <a:spcPct val="100000"/>
              </a:lnSpc>
              <a:spcBef>
                <a:spcPts val="550"/>
              </a:spcBef>
              <a:spcAft>
                <a:spcPts val="0"/>
              </a:spcAft>
              <a:buSzPts val="1800"/>
              <a:buChar char="◦"/>
              <a:defRPr/>
            </a:lvl2pPr>
            <a:lvl3pPr marL="1371600" lvl="2" indent="-342900" algn="r" rtl="1">
              <a:lnSpc>
                <a:spcPct val="100000"/>
              </a:lnSpc>
              <a:spcBef>
                <a:spcPts val="360"/>
              </a:spcBef>
              <a:spcAft>
                <a:spcPts val="0"/>
              </a:spcAft>
              <a:buSzPts val="1800"/>
              <a:buChar char="●"/>
              <a:defRPr/>
            </a:lvl3pPr>
            <a:lvl4pPr marL="1828800" lvl="3" indent="-342900" algn="r" rtl="1">
              <a:lnSpc>
                <a:spcPct val="100000"/>
              </a:lnSpc>
              <a:spcBef>
                <a:spcPts val="360"/>
              </a:spcBef>
              <a:spcAft>
                <a:spcPts val="0"/>
              </a:spcAft>
              <a:buSzPts val="1800"/>
              <a:buChar char="●"/>
              <a:defRPr/>
            </a:lvl4pPr>
            <a:lvl5pPr marL="2286000" lvl="4" indent="-342900" algn="r" rtl="1">
              <a:lnSpc>
                <a:spcPct val="100000"/>
              </a:lnSpc>
              <a:spcBef>
                <a:spcPts val="360"/>
              </a:spcBef>
              <a:spcAft>
                <a:spcPts val="0"/>
              </a:spcAft>
              <a:buSzPts val="1800"/>
              <a:buChar char="●"/>
              <a:defRPr/>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31" name="Google Shape;31;p3"/>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32" name="Google Shape;32;p3"/>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33" name="Google Shape;33;p3"/>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عنوان المقطع" type="secHead">
  <p:cSld name="SECTION_HEADER">
    <p:spTree>
      <p:nvGrpSpPr>
        <p:cNvPr id="1" name="Shape 34"/>
        <p:cNvGrpSpPr/>
        <p:nvPr/>
      </p:nvGrpSpPr>
      <p:grpSpPr>
        <a:xfrm>
          <a:off x="0" y="0"/>
          <a:ext cx="0" cy="0"/>
          <a:chOff x="0" y="0"/>
          <a:chExt cx="0" cy="0"/>
        </a:xfrm>
      </p:grpSpPr>
      <p:sp>
        <p:nvSpPr>
          <p:cNvPr id="35" name="Google Shape;35;p4"/>
          <p:cNvSpPr/>
          <p:nvPr/>
        </p:nvSpPr>
        <p:spPr>
          <a:xfrm>
            <a:off x="2282890" y="-54"/>
            <a:ext cx="6858000" cy="685805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36" name="Google Shape;36;p4"/>
          <p:cNvSpPr txBox="1">
            <a:spLocks noGrp="1"/>
          </p:cNvSpPr>
          <p:nvPr>
            <p:ph type="title"/>
          </p:nvPr>
        </p:nvSpPr>
        <p:spPr>
          <a:xfrm>
            <a:off x="2578392" y="2600325"/>
            <a:ext cx="6400800" cy="2286000"/>
          </a:xfrm>
          <a:prstGeom prst="rect">
            <a:avLst/>
          </a:prstGeom>
          <a:noFill/>
          <a:ln>
            <a:noFill/>
          </a:ln>
        </p:spPr>
        <p:txBody>
          <a:bodyPr spcFirstLastPara="1" wrap="square" lIns="91425" tIns="45700" rIns="91425" bIns="45700" anchor="t" anchorCtr="0">
            <a:normAutofit/>
          </a:bodyPr>
          <a:lstStyle>
            <a:lvl1pPr lvl="0" algn="l" rtl="1">
              <a:lnSpc>
                <a:spcPct val="112500"/>
              </a:lnSpc>
              <a:spcBef>
                <a:spcPts val="0"/>
              </a:spcBef>
              <a:spcAft>
                <a:spcPts val="0"/>
              </a:spcAft>
              <a:buClr>
                <a:srgbClr val="562214"/>
              </a:buClr>
              <a:buSzPts val="4000"/>
              <a:buFont typeface="Gill Sans"/>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4"/>
          <p:cNvSpPr txBox="1">
            <a:spLocks noGrp="1"/>
          </p:cNvSpPr>
          <p:nvPr>
            <p:ph type="body" idx="1"/>
          </p:nvPr>
        </p:nvSpPr>
        <p:spPr>
          <a:xfrm>
            <a:off x="2578392" y="1066800"/>
            <a:ext cx="6400800" cy="1509712"/>
          </a:xfrm>
          <a:prstGeom prst="rect">
            <a:avLst/>
          </a:prstGeom>
          <a:noFill/>
          <a:ln>
            <a:noFill/>
          </a:ln>
        </p:spPr>
        <p:txBody>
          <a:bodyPr spcFirstLastPara="1" wrap="square" lIns="91425" tIns="45700" rIns="91425" bIns="45700" anchor="b" anchorCtr="0">
            <a:normAutofit/>
          </a:bodyPr>
          <a:lstStyle>
            <a:lvl1pPr marL="457200" lvl="0" indent="-228600" algn="r" rtl="1">
              <a:lnSpc>
                <a:spcPct val="115000"/>
              </a:lnSpc>
              <a:spcBef>
                <a:spcPts val="0"/>
              </a:spcBef>
              <a:spcAft>
                <a:spcPts val="0"/>
              </a:spcAft>
              <a:buSzPts val="1600"/>
              <a:buNone/>
              <a:defRPr sz="2000">
                <a:solidFill>
                  <a:srgbClr val="341108"/>
                </a:solidFill>
              </a:defRPr>
            </a:lvl1pPr>
            <a:lvl2pPr marL="914400" lvl="1" indent="-228600" algn="r" rtl="1">
              <a:lnSpc>
                <a:spcPct val="100000"/>
              </a:lnSpc>
              <a:spcBef>
                <a:spcPts val="550"/>
              </a:spcBef>
              <a:spcAft>
                <a:spcPts val="0"/>
              </a:spcAft>
              <a:buSzPts val="1800"/>
              <a:buNone/>
              <a:defRPr sz="1800">
                <a:solidFill>
                  <a:srgbClr val="888888"/>
                </a:solidFill>
              </a:defRPr>
            </a:lvl2pPr>
            <a:lvl3pPr marL="1371600" lvl="2" indent="-228600" algn="r" rtl="1">
              <a:lnSpc>
                <a:spcPct val="100000"/>
              </a:lnSpc>
              <a:spcBef>
                <a:spcPts val="320"/>
              </a:spcBef>
              <a:spcAft>
                <a:spcPts val="0"/>
              </a:spcAft>
              <a:buSzPts val="1600"/>
              <a:buNone/>
              <a:defRPr sz="1600">
                <a:solidFill>
                  <a:srgbClr val="888888"/>
                </a:solidFill>
              </a:defRPr>
            </a:lvl3pPr>
            <a:lvl4pPr marL="1828800" lvl="3" indent="-228600" algn="r" rtl="1">
              <a:lnSpc>
                <a:spcPct val="100000"/>
              </a:lnSpc>
              <a:spcBef>
                <a:spcPts val="280"/>
              </a:spcBef>
              <a:spcAft>
                <a:spcPts val="0"/>
              </a:spcAft>
              <a:buSzPts val="1400"/>
              <a:buNone/>
              <a:defRPr sz="1400">
                <a:solidFill>
                  <a:srgbClr val="888888"/>
                </a:solidFill>
              </a:defRPr>
            </a:lvl4pPr>
            <a:lvl5pPr marL="2286000" lvl="4" indent="-228600" algn="r" rtl="1">
              <a:lnSpc>
                <a:spcPct val="100000"/>
              </a:lnSpc>
              <a:spcBef>
                <a:spcPts val="280"/>
              </a:spcBef>
              <a:spcAft>
                <a:spcPts val="0"/>
              </a:spcAft>
              <a:buSzPts val="1400"/>
              <a:buNone/>
              <a:defRPr sz="1400">
                <a:solidFill>
                  <a:srgbClr val="888888"/>
                </a:solidFill>
              </a:defRPr>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38" name="Google Shape;38;p4"/>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39" name="Google Shape;39;p4"/>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40" name="Google Shape;40;p4"/>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
        <p:nvSpPr>
          <p:cNvPr id="41" name="Google Shape;41;p4"/>
          <p:cNvSpPr/>
          <p:nvPr/>
        </p:nvSpPr>
        <p:spPr>
          <a:xfrm>
            <a:off x="2286000" y="0"/>
            <a:ext cx="76200" cy="6858054"/>
          </a:xfrm>
          <a:prstGeom prst="rect">
            <a:avLst/>
          </a:prstGeom>
          <a:solidFill>
            <a:schemeClr val="lt1"/>
          </a:solidFill>
          <a:ln>
            <a:noFill/>
          </a:ln>
          <a:effectLst>
            <a:outerShdw blurRad="38550" dist="38000" dir="10800000" algn="tl" rotWithShape="0">
              <a:srgbClr val="6F6A5F">
                <a:alpha val="24705"/>
              </a:srgbClr>
            </a:outerShdw>
          </a:effectLst>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42" name="Google Shape;42;p4"/>
          <p:cNvSpPr/>
          <p:nvPr/>
        </p:nvSpPr>
        <p:spPr>
          <a:xfrm>
            <a:off x="2172321" y="2814656"/>
            <a:ext cx="210312" cy="210312"/>
          </a:xfrm>
          <a:prstGeom prst="ellipse">
            <a:avLst/>
          </a:prstGeom>
          <a:gradFill>
            <a:gsLst>
              <a:gs pos="0">
                <a:srgbClr val="D7F6FF">
                  <a:alpha val="94901"/>
                </a:srgbClr>
              </a:gs>
              <a:gs pos="50000">
                <a:srgbClr val="C0E3F0">
                  <a:alpha val="89803"/>
                </a:srgbClr>
              </a:gs>
              <a:gs pos="95000">
                <a:srgbClr val="65C6EA">
                  <a:alpha val="87843"/>
                </a:srgbClr>
              </a:gs>
              <a:gs pos="100000">
                <a:srgbClr val="00BBF1">
                  <a:alpha val="84705"/>
                </a:srgbClr>
              </a:gs>
            </a:gsLst>
            <a:path path="circle">
              <a:fillToRect r="100000" b="100000"/>
            </a:path>
            <a:tileRect l="-100000" t="-100000"/>
          </a:gradFill>
          <a:ln w="9525" cap="rnd" cmpd="sng">
            <a:solidFill>
              <a:srgbClr val="2F8DA4">
                <a:alpha val="60000"/>
              </a:srgb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dk1"/>
              </a:solidFill>
              <a:latin typeface="Gill Sans"/>
              <a:ea typeface="Gill Sans"/>
              <a:cs typeface="Gill Sans"/>
              <a:sym typeface="Gill Sans"/>
            </a:endParaRPr>
          </a:p>
        </p:txBody>
      </p:sp>
      <p:sp>
        <p:nvSpPr>
          <p:cNvPr id="43" name="Google Shape;43;p4"/>
          <p:cNvSpPr/>
          <p:nvPr/>
        </p:nvSpPr>
        <p:spPr>
          <a:xfrm>
            <a:off x="2408064" y="2745870"/>
            <a:ext cx="64008" cy="64008"/>
          </a:xfrm>
          <a:prstGeom prst="ellipse">
            <a:avLst/>
          </a:prstGeom>
          <a:noFill/>
          <a:ln w="12700" cap="rnd" cmpd="sng">
            <a:solidFill>
              <a:srgbClr val="317F92">
                <a:alpha val="60000"/>
              </a:srgb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dk1"/>
              </a:solidFill>
              <a:latin typeface="Gill Sans"/>
              <a:ea typeface="Gill Sans"/>
              <a:cs typeface="Gill Sans"/>
              <a:sym typeface="Gill San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محتويين" type="twoObj">
  <p:cSld name="TWO_OBJECTS">
    <p:spTree>
      <p:nvGrpSpPr>
        <p:cNvPr id="1" name="Shape 44"/>
        <p:cNvGrpSpPr/>
        <p:nvPr/>
      </p:nvGrpSpPr>
      <p:grpSpPr>
        <a:xfrm>
          <a:off x="0" y="0"/>
          <a:ext cx="0" cy="0"/>
          <a:chOff x="0" y="0"/>
          <a:chExt cx="0" cy="0"/>
        </a:xfrm>
      </p:grpSpPr>
      <p:sp>
        <p:nvSpPr>
          <p:cNvPr id="45" name="Google Shape;45;p5"/>
          <p:cNvSpPr txBox="1">
            <a:spLocks noGrp="1"/>
          </p:cNvSpPr>
          <p:nvPr>
            <p:ph type="title"/>
          </p:nvPr>
        </p:nvSpPr>
        <p:spPr>
          <a:xfrm>
            <a:off x="1435608" y="274320"/>
            <a:ext cx="7498080" cy="1143000"/>
          </a:xfrm>
          <a:prstGeom prst="rect">
            <a:avLst/>
          </a:prstGeom>
          <a:noFill/>
          <a:ln>
            <a:noFill/>
          </a:ln>
        </p:spPr>
        <p:txBody>
          <a:bodyPr spcFirstLastPara="1" wrap="square" lIns="91425" tIns="45700" rIns="91425" bIns="45700" anchor="ctr" anchorCtr="0">
            <a:normAutofit/>
          </a:bodyPr>
          <a:lstStyle>
            <a:lvl1pPr lvl="0" algn="l" rtl="1">
              <a:spcBef>
                <a:spcPts val="0"/>
              </a:spcBef>
              <a:spcAft>
                <a:spcPts val="0"/>
              </a:spcAft>
              <a:buClr>
                <a:srgbClr val="56221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5"/>
          <p:cNvSpPr txBox="1">
            <a:spLocks noGrp="1"/>
          </p:cNvSpPr>
          <p:nvPr>
            <p:ph type="body" idx="1"/>
          </p:nvPr>
        </p:nvSpPr>
        <p:spPr>
          <a:xfrm>
            <a:off x="1435608" y="1524000"/>
            <a:ext cx="3657600" cy="4663440"/>
          </a:xfrm>
          <a:prstGeom prst="rect">
            <a:avLst/>
          </a:prstGeom>
          <a:noFill/>
          <a:ln>
            <a:noFill/>
          </a:ln>
        </p:spPr>
        <p:txBody>
          <a:bodyPr spcFirstLastPara="1" wrap="square" lIns="91425" tIns="45700" rIns="91425" bIns="45700" anchor="t" anchorCtr="0">
            <a:normAutofit/>
          </a:bodyPr>
          <a:lstStyle>
            <a:lvl1pPr marL="457200" lvl="0" indent="-370840" algn="r" rtl="1">
              <a:lnSpc>
                <a:spcPct val="100000"/>
              </a:lnSpc>
              <a:spcBef>
                <a:spcPts val="600"/>
              </a:spcBef>
              <a:spcAft>
                <a:spcPts val="0"/>
              </a:spcAft>
              <a:buSzPts val="2240"/>
              <a:buChar char="⚫"/>
              <a:defRPr sz="2800"/>
            </a:lvl1pPr>
            <a:lvl2pPr marL="914400" lvl="1" indent="-381000" algn="r" rtl="1">
              <a:lnSpc>
                <a:spcPct val="100000"/>
              </a:lnSpc>
              <a:spcBef>
                <a:spcPts val="550"/>
              </a:spcBef>
              <a:spcAft>
                <a:spcPts val="0"/>
              </a:spcAft>
              <a:buSzPts val="2400"/>
              <a:buChar char="◦"/>
              <a:defRPr sz="2400"/>
            </a:lvl2pPr>
            <a:lvl3pPr marL="1371600" lvl="2" indent="-355600" algn="r" rtl="1">
              <a:lnSpc>
                <a:spcPct val="100000"/>
              </a:lnSpc>
              <a:spcBef>
                <a:spcPts val="400"/>
              </a:spcBef>
              <a:spcAft>
                <a:spcPts val="0"/>
              </a:spcAft>
              <a:buSzPts val="2000"/>
              <a:buChar char="●"/>
              <a:defRPr sz="2000"/>
            </a:lvl3pPr>
            <a:lvl4pPr marL="1828800" lvl="3" indent="-342900" algn="r" rtl="1">
              <a:lnSpc>
                <a:spcPct val="100000"/>
              </a:lnSpc>
              <a:spcBef>
                <a:spcPts val="360"/>
              </a:spcBef>
              <a:spcAft>
                <a:spcPts val="0"/>
              </a:spcAft>
              <a:buSzPts val="1800"/>
              <a:buChar char="●"/>
              <a:defRPr sz="1800"/>
            </a:lvl4pPr>
            <a:lvl5pPr marL="2286000" lvl="4" indent="-342900" algn="r" rtl="1">
              <a:lnSpc>
                <a:spcPct val="100000"/>
              </a:lnSpc>
              <a:spcBef>
                <a:spcPts val="360"/>
              </a:spcBef>
              <a:spcAft>
                <a:spcPts val="0"/>
              </a:spcAft>
              <a:buSzPts val="1800"/>
              <a:buChar char="●"/>
              <a:defRPr sz="1800"/>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47" name="Google Shape;47;p5"/>
          <p:cNvSpPr txBox="1">
            <a:spLocks noGrp="1"/>
          </p:cNvSpPr>
          <p:nvPr>
            <p:ph type="body" idx="2"/>
          </p:nvPr>
        </p:nvSpPr>
        <p:spPr>
          <a:xfrm>
            <a:off x="5276088" y="1524000"/>
            <a:ext cx="3657600" cy="4663440"/>
          </a:xfrm>
          <a:prstGeom prst="rect">
            <a:avLst/>
          </a:prstGeom>
          <a:noFill/>
          <a:ln>
            <a:noFill/>
          </a:ln>
        </p:spPr>
        <p:txBody>
          <a:bodyPr spcFirstLastPara="1" wrap="square" lIns="91425" tIns="45700" rIns="91425" bIns="45700" anchor="t" anchorCtr="0">
            <a:normAutofit/>
          </a:bodyPr>
          <a:lstStyle>
            <a:lvl1pPr marL="457200" lvl="0" indent="-370840" algn="r" rtl="1">
              <a:lnSpc>
                <a:spcPct val="100000"/>
              </a:lnSpc>
              <a:spcBef>
                <a:spcPts val="600"/>
              </a:spcBef>
              <a:spcAft>
                <a:spcPts val="0"/>
              </a:spcAft>
              <a:buSzPts val="2240"/>
              <a:buChar char="⚫"/>
              <a:defRPr sz="2800"/>
            </a:lvl1pPr>
            <a:lvl2pPr marL="914400" lvl="1" indent="-381000" algn="r" rtl="1">
              <a:lnSpc>
                <a:spcPct val="100000"/>
              </a:lnSpc>
              <a:spcBef>
                <a:spcPts val="550"/>
              </a:spcBef>
              <a:spcAft>
                <a:spcPts val="0"/>
              </a:spcAft>
              <a:buSzPts val="2400"/>
              <a:buChar char="◦"/>
              <a:defRPr sz="2400"/>
            </a:lvl2pPr>
            <a:lvl3pPr marL="1371600" lvl="2" indent="-355600" algn="r" rtl="1">
              <a:lnSpc>
                <a:spcPct val="100000"/>
              </a:lnSpc>
              <a:spcBef>
                <a:spcPts val="400"/>
              </a:spcBef>
              <a:spcAft>
                <a:spcPts val="0"/>
              </a:spcAft>
              <a:buSzPts val="2000"/>
              <a:buChar char="●"/>
              <a:defRPr sz="2000"/>
            </a:lvl3pPr>
            <a:lvl4pPr marL="1828800" lvl="3" indent="-342900" algn="r" rtl="1">
              <a:lnSpc>
                <a:spcPct val="100000"/>
              </a:lnSpc>
              <a:spcBef>
                <a:spcPts val="360"/>
              </a:spcBef>
              <a:spcAft>
                <a:spcPts val="0"/>
              </a:spcAft>
              <a:buSzPts val="1800"/>
              <a:buChar char="●"/>
              <a:defRPr sz="1800"/>
            </a:lvl4pPr>
            <a:lvl5pPr marL="2286000" lvl="4" indent="-342900" algn="r" rtl="1">
              <a:lnSpc>
                <a:spcPct val="100000"/>
              </a:lnSpc>
              <a:spcBef>
                <a:spcPts val="360"/>
              </a:spcBef>
              <a:spcAft>
                <a:spcPts val="0"/>
              </a:spcAft>
              <a:buSzPts val="1800"/>
              <a:buChar char="●"/>
              <a:defRPr sz="1800"/>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48" name="Google Shape;48;p5"/>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49" name="Google Shape;49;p5"/>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50" name="Google Shape;50;p5"/>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مقارنة" type="twoTxTwoObj">
  <p:cSld name="TWO_OBJECTS_WITH_TEXT">
    <p:spTree>
      <p:nvGrpSpPr>
        <p:cNvPr id="1" name="Shape 51"/>
        <p:cNvGrpSpPr/>
        <p:nvPr/>
      </p:nvGrpSpPr>
      <p:grpSpPr>
        <a:xfrm>
          <a:off x="0" y="0"/>
          <a:ext cx="0" cy="0"/>
          <a:chOff x="0" y="0"/>
          <a:chExt cx="0" cy="0"/>
        </a:xfrm>
      </p:grpSpPr>
      <p:sp>
        <p:nvSpPr>
          <p:cNvPr id="52" name="Google Shape;52;p6"/>
          <p:cNvSpPr txBox="1">
            <a:spLocks noGrp="1"/>
          </p:cNvSpPr>
          <p:nvPr>
            <p:ph type="title"/>
          </p:nvPr>
        </p:nvSpPr>
        <p:spPr>
          <a:xfrm>
            <a:off x="457200" y="5160336"/>
            <a:ext cx="8229600" cy="1143000"/>
          </a:xfrm>
          <a:prstGeom prst="rect">
            <a:avLst/>
          </a:prstGeom>
          <a:noFill/>
          <a:ln>
            <a:noFill/>
          </a:ln>
        </p:spPr>
        <p:txBody>
          <a:bodyPr spcFirstLastPara="1" wrap="square" lIns="91425" tIns="45700" rIns="91425" bIns="45700" anchor="ctr" anchorCtr="0">
            <a:normAutofit/>
          </a:bodyPr>
          <a:lstStyle>
            <a:lvl1pPr lvl="0" algn="ctr" rtl="1">
              <a:spcBef>
                <a:spcPts val="0"/>
              </a:spcBef>
              <a:spcAft>
                <a:spcPts val="0"/>
              </a:spcAft>
              <a:buClr>
                <a:srgbClr val="562214"/>
              </a:buClr>
              <a:buSzPts val="4500"/>
              <a:buFont typeface="Gill Sans"/>
              <a:buNone/>
              <a:defRPr sz="45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6"/>
          <p:cNvSpPr txBox="1">
            <a:spLocks noGrp="1"/>
          </p:cNvSpPr>
          <p:nvPr>
            <p:ph type="body" idx="1"/>
          </p:nvPr>
        </p:nvSpPr>
        <p:spPr>
          <a:xfrm>
            <a:off x="457200" y="328278"/>
            <a:ext cx="4023360" cy="640080"/>
          </a:xfrm>
          <a:prstGeom prst="rect">
            <a:avLst/>
          </a:prstGeom>
          <a:solidFill>
            <a:schemeClr val="lt1"/>
          </a:solidFill>
          <a:ln w="10775" cap="flat" cmpd="sng">
            <a:solidFill>
              <a:schemeClr val="lt1"/>
            </a:solidFill>
            <a:prstDash val="solid"/>
            <a:miter lim="800000"/>
            <a:headEnd type="none" w="sm" len="sm"/>
            <a:tailEnd type="none" w="sm" len="sm"/>
          </a:ln>
        </p:spPr>
        <p:txBody>
          <a:bodyPr spcFirstLastPara="1" wrap="square" lIns="91425" tIns="45700" rIns="91425" bIns="45700" anchor="ctr" anchorCtr="0">
            <a:normAutofit/>
          </a:bodyPr>
          <a:lstStyle>
            <a:lvl1pPr marL="457200" lvl="0" indent="-228600" algn="l" rtl="1">
              <a:lnSpc>
                <a:spcPct val="100000"/>
              </a:lnSpc>
              <a:spcBef>
                <a:spcPts val="100"/>
              </a:spcBef>
              <a:spcAft>
                <a:spcPts val="0"/>
              </a:spcAft>
              <a:buSzPts val="1520"/>
              <a:buNone/>
              <a:defRPr sz="1900" b="0">
                <a:solidFill>
                  <a:schemeClr val="dk1"/>
                </a:solidFill>
              </a:defRPr>
            </a:lvl1pPr>
            <a:lvl2pPr marL="914400" lvl="1" indent="-228600" algn="r" rtl="1">
              <a:lnSpc>
                <a:spcPct val="100000"/>
              </a:lnSpc>
              <a:spcBef>
                <a:spcPts val="550"/>
              </a:spcBef>
              <a:spcAft>
                <a:spcPts val="0"/>
              </a:spcAft>
              <a:buSzPts val="2000"/>
              <a:buNone/>
              <a:defRPr sz="2000" b="1"/>
            </a:lvl2pPr>
            <a:lvl3pPr marL="1371600" lvl="2" indent="-228600" algn="r" rtl="1">
              <a:lnSpc>
                <a:spcPct val="100000"/>
              </a:lnSpc>
              <a:spcBef>
                <a:spcPts val="360"/>
              </a:spcBef>
              <a:spcAft>
                <a:spcPts val="0"/>
              </a:spcAft>
              <a:buSzPts val="1800"/>
              <a:buNone/>
              <a:defRPr sz="1800" b="1"/>
            </a:lvl3pPr>
            <a:lvl4pPr marL="1828800" lvl="3" indent="-228600" algn="r" rtl="1">
              <a:lnSpc>
                <a:spcPct val="100000"/>
              </a:lnSpc>
              <a:spcBef>
                <a:spcPts val="320"/>
              </a:spcBef>
              <a:spcAft>
                <a:spcPts val="0"/>
              </a:spcAft>
              <a:buSzPts val="1600"/>
              <a:buNone/>
              <a:defRPr sz="1600" b="1"/>
            </a:lvl4pPr>
            <a:lvl5pPr marL="2286000" lvl="4" indent="-228600" algn="r" rtl="1">
              <a:lnSpc>
                <a:spcPct val="100000"/>
              </a:lnSpc>
              <a:spcBef>
                <a:spcPts val="320"/>
              </a:spcBef>
              <a:spcAft>
                <a:spcPts val="0"/>
              </a:spcAft>
              <a:buSzPts val="1600"/>
              <a:buNone/>
              <a:defRPr sz="1600" b="1"/>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54" name="Google Shape;54;p6"/>
          <p:cNvSpPr txBox="1">
            <a:spLocks noGrp="1"/>
          </p:cNvSpPr>
          <p:nvPr>
            <p:ph type="body" idx="2"/>
          </p:nvPr>
        </p:nvSpPr>
        <p:spPr>
          <a:xfrm>
            <a:off x="4663440" y="328278"/>
            <a:ext cx="4023360" cy="640080"/>
          </a:xfrm>
          <a:prstGeom prst="rect">
            <a:avLst/>
          </a:prstGeom>
          <a:solidFill>
            <a:schemeClr val="lt1"/>
          </a:solidFill>
          <a:ln w="10775" cap="flat" cmpd="sng">
            <a:solidFill>
              <a:schemeClr val="lt1"/>
            </a:solidFill>
            <a:prstDash val="solid"/>
            <a:miter lim="800000"/>
            <a:headEnd type="none" w="sm" len="sm"/>
            <a:tailEnd type="none" w="sm" len="sm"/>
          </a:ln>
        </p:spPr>
        <p:txBody>
          <a:bodyPr spcFirstLastPara="1" wrap="square" lIns="91425" tIns="45700" rIns="91425" bIns="45700" anchor="ctr" anchorCtr="0">
            <a:normAutofit/>
          </a:bodyPr>
          <a:lstStyle>
            <a:lvl1pPr marL="457200" lvl="0" indent="-228600" algn="l" rtl="1">
              <a:lnSpc>
                <a:spcPct val="100000"/>
              </a:lnSpc>
              <a:spcBef>
                <a:spcPts val="100"/>
              </a:spcBef>
              <a:spcAft>
                <a:spcPts val="0"/>
              </a:spcAft>
              <a:buSzPts val="1520"/>
              <a:buNone/>
              <a:defRPr sz="1900" b="0">
                <a:solidFill>
                  <a:schemeClr val="dk1"/>
                </a:solidFill>
              </a:defRPr>
            </a:lvl1pPr>
            <a:lvl2pPr marL="914400" lvl="1" indent="-228600" algn="r" rtl="1">
              <a:lnSpc>
                <a:spcPct val="100000"/>
              </a:lnSpc>
              <a:spcBef>
                <a:spcPts val="550"/>
              </a:spcBef>
              <a:spcAft>
                <a:spcPts val="0"/>
              </a:spcAft>
              <a:buSzPts val="2000"/>
              <a:buNone/>
              <a:defRPr sz="2000" b="1"/>
            </a:lvl2pPr>
            <a:lvl3pPr marL="1371600" lvl="2" indent="-228600" algn="r" rtl="1">
              <a:lnSpc>
                <a:spcPct val="100000"/>
              </a:lnSpc>
              <a:spcBef>
                <a:spcPts val="360"/>
              </a:spcBef>
              <a:spcAft>
                <a:spcPts val="0"/>
              </a:spcAft>
              <a:buSzPts val="1800"/>
              <a:buNone/>
              <a:defRPr sz="1800" b="1"/>
            </a:lvl3pPr>
            <a:lvl4pPr marL="1828800" lvl="3" indent="-228600" algn="r" rtl="1">
              <a:lnSpc>
                <a:spcPct val="100000"/>
              </a:lnSpc>
              <a:spcBef>
                <a:spcPts val="320"/>
              </a:spcBef>
              <a:spcAft>
                <a:spcPts val="0"/>
              </a:spcAft>
              <a:buSzPts val="1600"/>
              <a:buNone/>
              <a:defRPr sz="1600" b="1"/>
            </a:lvl4pPr>
            <a:lvl5pPr marL="2286000" lvl="4" indent="-228600" algn="r" rtl="1">
              <a:lnSpc>
                <a:spcPct val="100000"/>
              </a:lnSpc>
              <a:spcBef>
                <a:spcPts val="320"/>
              </a:spcBef>
              <a:spcAft>
                <a:spcPts val="0"/>
              </a:spcAft>
              <a:buSzPts val="1600"/>
              <a:buNone/>
              <a:defRPr sz="1600" b="1"/>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55" name="Google Shape;55;p6"/>
          <p:cNvSpPr txBox="1">
            <a:spLocks noGrp="1"/>
          </p:cNvSpPr>
          <p:nvPr>
            <p:ph type="body" idx="3"/>
          </p:nvPr>
        </p:nvSpPr>
        <p:spPr>
          <a:xfrm>
            <a:off x="457200" y="969336"/>
            <a:ext cx="4023360" cy="4114800"/>
          </a:xfrm>
          <a:prstGeom prst="rect">
            <a:avLst/>
          </a:prstGeom>
          <a:noFill/>
          <a:ln w="10775" cap="flat" cmpd="sng">
            <a:solidFill>
              <a:schemeClr val="lt1"/>
            </a:solidFill>
            <a:prstDash val="dash"/>
            <a:miter lim="800000"/>
            <a:headEnd type="none" w="sm" len="sm"/>
            <a:tailEnd type="none" w="sm" len="sm"/>
          </a:ln>
        </p:spPr>
        <p:txBody>
          <a:bodyPr spcFirstLastPara="1" wrap="square" lIns="91425" tIns="45700" rIns="91425" bIns="45700" anchor="t" anchorCtr="0">
            <a:normAutofit/>
          </a:bodyPr>
          <a:lstStyle>
            <a:lvl1pPr marL="457200" lvl="0" indent="-350520" algn="r" rtl="1">
              <a:lnSpc>
                <a:spcPct val="100000"/>
              </a:lnSpc>
              <a:spcBef>
                <a:spcPts val="700"/>
              </a:spcBef>
              <a:spcAft>
                <a:spcPts val="0"/>
              </a:spcAft>
              <a:buSzPts val="1920"/>
              <a:buChar char="⚫"/>
              <a:defRPr sz="2400"/>
            </a:lvl1pPr>
            <a:lvl2pPr marL="914400" lvl="1" indent="-355600" algn="r" rtl="1">
              <a:lnSpc>
                <a:spcPct val="100000"/>
              </a:lnSpc>
              <a:spcBef>
                <a:spcPts val="700"/>
              </a:spcBef>
              <a:spcAft>
                <a:spcPts val="0"/>
              </a:spcAft>
              <a:buSzPts val="2000"/>
              <a:buChar char="◦"/>
              <a:defRPr sz="2000"/>
            </a:lvl2pPr>
            <a:lvl3pPr marL="1371600" lvl="2" indent="-342900" algn="r" rtl="1">
              <a:lnSpc>
                <a:spcPct val="100000"/>
              </a:lnSpc>
              <a:spcBef>
                <a:spcPts val="700"/>
              </a:spcBef>
              <a:spcAft>
                <a:spcPts val="0"/>
              </a:spcAft>
              <a:buSzPts val="1800"/>
              <a:buChar char="●"/>
              <a:defRPr sz="1800"/>
            </a:lvl3pPr>
            <a:lvl4pPr marL="1828800" lvl="3" indent="-330200" algn="r" rtl="1">
              <a:lnSpc>
                <a:spcPct val="100000"/>
              </a:lnSpc>
              <a:spcBef>
                <a:spcPts val="700"/>
              </a:spcBef>
              <a:spcAft>
                <a:spcPts val="0"/>
              </a:spcAft>
              <a:buSzPts val="1600"/>
              <a:buChar char="●"/>
              <a:defRPr sz="1600"/>
            </a:lvl4pPr>
            <a:lvl5pPr marL="2286000" lvl="4" indent="-330200" algn="r" rtl="1">
              <a:lnSpc>
                <a:spcPct val="100000"/>
              </a:lnSpc>
              <a:spcBef>
                <a:spcPts val="700"/>
              </a:spcBef>
              <a:spcAft>
                <a:spcPts val="0"/>
              </a:spcAft>
              <a:buSzPts val="1600"/>
              <a:buChar char="●"/>
              <a:defRPr sz="1600"/>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56" name="Google Shape;56;p6"/>
          <p:cNvSpPr txBox="1">
            <a:spLocks noGrp="1"/>
          </p:cNvSpPr>
          <p:nvPr>
            <p:ph type="body" idx="4"/>
          </p:nvPr>
        </p:nvSpPr>
        <p:spPr>
          <a:xfrm>
            <a:off x="4663440" y="969336"/>
            <a:ext cx="4023360" cy="4114800"/>
          </a:xfrm>
          <a:prstGeom prst="rect">
            <a:avLst/>
          </a:prstGeom>
          <a:noFill/>
          <a:ln w="10775" cap="flat" cmpd="sng">
            <a:solidFill>
              <a:schemeClr val="lt1"/>
            </a:solidFill>
            <a:prstDash val="dash"/>
            <a:miter lim="800000"/>
            <a:headEnd type="none" w="sm" len="sm"/>
            <a:tailEnd type="none" w="sm" len="sm"/>
          </a:ln>
        </p:spPr>
        <p:txBody>
          <a:bodyPr spcFirstLastPara="1" wrap="square" lIns="91425" tIns="45700" rIns="91425" bIns="45700" anchor="t" anchorCtr="0">
            <a:normAutofit/>
          </a:bodyPr>
          <a:lstStyle>
            <a:lvl1pPr marL="457200" lvl="0" indent="-350520" algn="r" rtl="1">
              <a:lnSpc>
                <a:spcPct val="100000"/>
              </a:lnSpc>
              <a:spcBef>
                <a:spcPts val="700"/>
              </a:spcBef>
              <a:spcAft>
                <a:spcPts val="0"/>
              </a:spcAft>
              <a:buSzPts val="1920"/>
              <a:buChar char="⚫"/>
              <a:defRPr sz="2400"/>
            </a:lvl1pPr>
            <a:lvl2pPr marL="914400" lvl="1" indent="-355600" algn="r" rtl="1">
              <a:lnSpc>
                <a:spcPct val="100000"/>
              </a:lnSpc>
              <a:spcBef>
                <a:spcPts val="700"/>
              </a:spcBef>
              <a:spcAft>
                <a:spcPts val="0"/>
              </a:spcAft>
              <a:buSzPts val="2000"/>
              <a:buChar char="◦"/>
              <a:defRPr sz="2000"/>
            </a:lvl2pPr>
            <a:lvl3pPr marL="1371600" lvl="2" indent="-342900" algn="r" rtl="1">
              <a:lnSpc>
                <a:spcPct val="100000"/>
              </a:lnSpc>
              <a:spcBef>
                <a:spcPts val="700"/>
              </a:spcBef>
              <a:spcAft>
                <a:spcPts val="0"/>
              </a:spcAft>
              <a:buSzPts val="1800"/>
              <a:buChar char="●"/>
              <a:defRPr sz="1800"/>
            </a:lvl3pPr>
            <a:lvl4pPr marL="1828800" lvl="3" indent="-330200" algn="r" rtl="1">
              <a:lnSpc>
                <a:spcPct val="100000"/>
              </a:lnSpc>
              <a:spcBef>
                <a:spcPts val="700"/>
              </a:spcBef>
              <a:spcAft>
                <a:spcPts val="0"/>
              </a:spcAft>
              <a:buSzPts val="1600"/>
              <a:buChar char="●"/>
              <a:defRPr sz="1600"/>
            </a:lvl4pPr>
            <a:lvl5pPr marL="2286000" lvl="4" indent="-330200" algn="r" rtl="1">
              <a:lnSpc>
                <a:spcPct val="100000"/>
              </a:lnSpc>
              <a:spcBef>
                <a:spcPts val="700"/>
              </a:spcBef>
              <a:spcAft>
                <a:spcPts val="0"/>
              </a:spcAft>
              <a:buSzPts val="1600"/>
              <a:buChar char="●"/>
              <a:defRPr sz="1600"/>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57" name="Google Shape;57;p6"/>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58" name="Google Shape;58;p6"/>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59" name="Google Shape;59;p6"/>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عنوان فقط" type="titleOnly">
  <p:cSld name="TITLE_ONLY">
    <p:spTree>
      <p:nvGrpSpPr>
        <p:cNvPr id="1" name="Shape 60"/>
        <p:cNvGrpSpPr/>
        <p:nvPr/>
      </p:nvGrpSpPr>
      <p:grpSpPr>
        <a:xfrm>
          <a:off x="0" y="0"/>
          <a:ext cx="0" cy="0"/>
          <a:chOff x="0" y="0"/>
          <a:chExt cx="0" cy="0"/>
        </a:xfrm>
      </p:grpSpPr>
      <p:sp>
        <p:nvSpPr>
          <p:cNvPr id="61" name="Google Shape;61;p7"/>
          <p:cNvSpPr txBox="1">
            <a:spLocks noGrp="1"/>
          </p:cNvSpPr>
          <p:nvPr>
            <p:ph type="title"/>
          </p:nvPr>
        </p:nvSpPr>
        <p:spPr>
          <a:xfrm>
            <a:off x="1435608" y="274320"/>
            <a:ext cx="7498080" cy="1143000"/>
          </a:xfrm>
          <a:prstGeom prst="rect">
            <a:avLst/>
          </a:prstGeom>
          <a:noFill/>
          <a:ln>
            <a:noFill/>
          </a:ln>
        </p:spPr>
        <p:txBody>
          <a:bodyPr spcFirstLastPara="1" wrap="square" lIns="91425" tIns="45700" rIns="91425" bIns="45700" anchor="ctr" anchorCtr="0">
            <a:normAutofit/>
          </a:bodyPr>
          <a:lstStyle>
            <a:lvl1pPr lvl="0" algn="l" rtl="1">
              <a:spcBef>
                <a:spcPts val="0"/>
              </a:spcBef>
              <a:spcAft>
                <a:spcPts val="0"/>
              </a:spcAft>
              <a:buClr>
                <a:srgbClr val="56221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7"/>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63" name="Google Shape;63;p7"/>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64" name="Google Shape;64;p7"/>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فارغ" type="blank">
  <p:cSld name="BLANK">
    <p:spTree>
      <p:nvGrpSpPr>
        <p:cNvPr id="1" name="Shape 65"/>
        <p:cNvGrpSpPr/>
        <p:nvPr/>
      </p:nvGrpSpPr>
      <p:grpSpPr>
        <a:xfrm>
          <a:off x="0" y="0"/>
          <a:ext cx="0" cy="0"/>
          <a:chOff x="0" y="0"/>
          <a:chExt cx="0" cy="0"/>
        </a:xfrm>
      </p:grpSpPr>
      <p:sp>
        <p:nvSpPr>
          <p:cNvPr id="66" name="Google Shape;66;p8"/>
          <p:cNvSpPr/>
          <p:nvPr/>
        </p:nvSpPr>
        <p:spPr>
          <a:xfrm>
            <a:off x="1014984" y="0"/>
            <a:ext cx="812901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67" name="Google Shape;67;p8"/>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68" name="Google Shape;68;p8"/>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69" name="Google Shape;69;p8"/>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
        <p:nvSpPr>
          <p:cNvPr id="70" name="Google Shape;70;p8"/>
          <p:cNvSpPr/>
          <p:nvPr/>
        </p:nvSpPr>
        <p:spPr>
          <a:xfrm>
            <a:off x="1014984" y="-54"/>
            <a:ext cx="73152" cy="6858054"/>
          </a:xfrm>
          <a:prstGeom prst="rect">
            <a:avLst/>
          </a:prstGeom>
          <a:solidFill>
            <a:schemeClr val="lt1"/>
          </a:solidFill>
          <a:ln>
            <a:noFill/>
          </a:ln>
          <a:effectLst>
            <a:outerShdw blurRad="38550" dist="38000" dir="10800000" algn="tl" rotWithShape="0">
              <a:srgbClr val="6F6A5F">
                <a:alpha val="24705"/>
              </a:srgbClr>
            </a:outerShdw>
          </a:effectLst>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محتوى ذو تسمية توضيحية" type="objTx">
  <p:cSld name="OBJECT_WITH_CAPTION_TEXT">
    <p:spTree>
      <p:nvGrpSpPr>
        <p:cNvPr id="1" name="Shape 71"/>
        <p:cNvGrpSpPr/>
        <p:nvPr/>
      </p:nvGrpSpPr>
      <p:grpSpPr>
        <a:xfrm>
          <a:off x="0" y="0"/>
          <a:ext cx="0" cy="0"/>
          <a:chOff x="0" y="0"/>
          <a:chExt cx="0" cy="0"/>
        </a:xfrm>
      </p:grpSpPr>
      <p:sp>
        <p:nvSpPr>
          <p:cNvPr id="72" name="Google Shape;72;p9"/>
          <p:cNvSpPr txBox="1">
            <a:spLocks noGrp="1"/>
          </p:cNvSpPr>
          <p:nvPr>
            <p:ph type="title"/>
          </p:nvPr>
        </p:nvSpPr>
        <p:spPr>
          <a:xfrm>
            <a:off x="457200" y="216778"/>
            <a:ext cx="3810000" cy="1162050"/>
          </a:xfrm>
          <a:prstGeom prst="rect">
            <a:avLst/>
          </a:prstGeom>
          <a:noFill/>
          <a:ln>
            <a:noFill/>
          </a:ln>
        </p:spPr>
        <p:txBody>
          <a:bodyPr spcFirstLastPara="1" wrap="square" lIns="91425" tIns="45700" rIns="91425" bIns="45700" anchor="b" anchorCtr="0">
            <a:normAutofit/>
          </a:bodyPr>
          <a:lstStyle>
            <a:lvl1pPr lvl="0" algn="l" rtl="1">
              <a:lnSpc>
                <a:spcPct val="90909"/>
              </a:lnSpc>
              <a:spcBef>
                <a:spcPts val="0"/>
              </a:spcBef>
              <a:spcAft>
                <a:spcPts val="0"/>
              </a:spcAft>
              <a:buClr>
                <a:srgbClr val="562214"/>
              </a:buClr>
              <a:buSzPts val="2200"/>
              <a:buFont typeface="Gill Sans"/>
              <a:buNone/>
              <a:defRPr sz="22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9"/>
          <p:cNvSpPr txBox="1">
            <a:spLocks noGrp="1"/>
          </p:cNvSpPr>
          <p:nvPr>
            <p:ph type="body" idx="1"/>
          </p:nvPr>
        </p:nvSpPr>
        <p:spPr>
          <a:xfrm>
            <a:off x="457200" y="1406964"/>
            <a:ext cx="3810000" cy="698500"/>
          </a:xfrm>
          <a:prstGeom prst="rect">
            <a:avLst/>
          </a:prstGeom>
          <a:noFill/>
          <a:ln>
            <a:noFill/>
          </a:ln>
        </p:spPr>
        <p:txBody>
          <a:bodyPr spcFirstLastPara="1" wrap="square" lIns="91425" tIns="45700" rIns="91425" bIns="45700" anchor="t" anchorCtr="0">
            <a:normAutofit/>
          </a:bodyPr>
          <a:lstStyle>
            <a:lvl1pPr marL="457200" lvl="0" indent="-228600" algn="r" rtl="1">
              <a:lnSpc>
                <a:spcPct val="100000"/>
              </a:lnSpc>
              <a:spcBef>
                <a:spcPts val="0"/>
              </a:spcBef>
              <a:spcAft>
                <a:spcPts val="0"/>
              </a:spcAft>
              <a:buSzPts val="1120"/>
              <a:buNone/>
              <a:defRPr sz="1400"/>
            </a:lvl1pPr>
            <a:lvl2pPr marL="914400" lvl="1" indent="-228600" algn="r" rtl="1">
              <a:lnSpc>
                <a:spcPct val="100000"/>
              </a:lnSpc>
              <a:spcBef>
                <a:spcPts val="550"/>
              </a:spcBef>
              <a:spcAft>
                <a:spcPts val="0"/>
              </a:spcAft>
              <a:buSzPts val="1200"/>
              <a:buNone/>
              <a:defRPr sz="1200"/>
            </a:lvl2pPr>
            <a:lvl3pPr marL="1371600" lvl="2" indent="-228600" algn="r" rtl="1">
              <a:lnSpc>
                <a:spcPct val="100000"/>
              </a:lnSpc>
              <a:spcBef>
                <a:spcPts val="200"/>
              </a:spcBef>
              <a:spcAft>
                <a:spcPts val="0"/>
              </a:spcAft>
              <a:buSzPts val="1000"/>
              <a:buNone/>
              <a:defRPr sz="1000"/>
            </a:lvl3pPr>
            <a:lvl4pPr marL="1828800" lvl="3" indent="-228600" algn="r" rtl="1">
              <a:lnSpc>
                <a:spcPct val="100000"/>
              </a:lnSpc>
              <a:spcBef>
                <a:spcPts val="180"/>
              </a:spcBef>
              <a:spcAft>
                <a:spcPts val="0"/>
              </a:spcAft>
              <a:buSzPts val="900"/>
              <a:buNone/>
              <a:defRPr sz="900"/>
            </a:lvl4pPr>
            <a:lvl5pPr marL="2286000" lvl="4" indent="-228600" algn="r" rtl="1">
              <a:lnSpc>
                <a:spcPct val="100000"/>
              </a:lnSpc>
              <a:spcBef>
                <a:spcPts val="180"/>
              </a:spcBef>
              <a:spcAft>
                <a:spcPts val="0"/>
              </a:spcAft>
              <a:buSzPts val="900"/>
              <a:buNone/>
              <a:defRPr sz="900"/>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74" name="Google Shape;74;p9"/>
          <p:cNvSpPr txBox="1">
            <a:spLocks noGrp="1"/>
          </p:cNvSpPr>
          <p:nvPr>
            <p:ph type="body" idx="2"/>
          </p:nvPr>
        </p:nvSpPr>
        <p:spPr>
          <a:xfrm>
            <a:off x="457200" y="2133600"/>
            <a:ext cx="8153400" cy="3992563"/>
          </a:xfrm>
          <a:prstGeom prst="rect">
            <a:avLst/>
          </a:prstGeom>
          <a:noFill/>
          <a:ln>
            <a:noFill/>
          </a:ln>
        </p:spPr>
        <p:txBody>
          <a:bodyPr spcFirstLastPara="1" wrap="square" lIns="91425" tIns="45700" rIns="91425" bIns="45700" anchor="t" anchorCtr="0">
            <a:normAutofit/>
          </a:bodyPr>
          <a:lstStyle>
            <a:lvl1pPr marL="457200" lvl="0" indent="-391160" algn="r" rtl="1">
              <a:lnSpc>
                <a:spcPct val="100000"/>
              </a:lnSpc>
              <a:spcBef>
                <a:spcPts val="600"/>
              </a:spcBef>
              <a:spcAft>
                <a:spcPts val="0"/>
              </a:spcAft>
              <a:buSzPts val="2560"/>
              <a:buChar char="⚫"/>
              <a:defRPr sz="3200"/>
            </a:lvl1pPr>
            <a:lvl2pPr marL="914400" lvl="1" indent="-406400" algn="r" rtl="1">
              <a:lnSpc>
                <a:spcPct val="100000"/>
              </a:lnSpc>
              <a:spcBef>
                <a:spcPts val="550"/>
              </a:spcBef>
              <a:spcAft>
                <a:spcPts val="0"/>
              </a:spcAft>
              <a:buSzPts val="2800"/>
              <a:buChar char="◦"/>
              <a:defRPr sz="2800"/>
            </a:lvl2pPr>
            <a:lvl3pPr marL="1371600" lvl="2" indent="-381000" algn="r" rtl="1">
              <a:lnSpc>
                <a:spcPct val="100000"/>
              </a:lnSpc>
              <a:spcBef>
                <a:spcPts val="480"/>
              </a:spcBef>
              <a:spcAft>
                <a:spcPts val="0"/>
              </a:spcAft>
              <a:buSzPts val="2400"/>
              <a:buChar char="●"/>
              <a:defRPr sz="2400"/>
            </a:lvl3pPr>
            <a:lvl4pPr marL="1828800" lvl="3" indent="-355600" algn="r" rtl="1">
              <a:lnSpc>
                <a:spcPct val="100000"/>
              </a:lnSpc>
              <a:spcBef>
                <a:spcPts val="400"/>
              </a:spcBef>
              <a:spcAft>
                <a:spcPts val="0"/>
              </a:spcAft>
              <a:buSzPts val="2000"/>
              <a:buChar char="●"/>
              <a:defRPr sz="2000"/>
            </a:lvl4pPr>
            <a:lvl5pPr marL="2286000" lvl="4" indent="-355600" algn="r" rtl="1">
              <a:lnSpc>
                <a:spcPct val="100000"/>
              </a:lnSpc>
              <a:spcBef>
                <a:spcPts val="400"/>
              </a:spcBef>
              <a:spcAft>
                <a:spcPts val="0"/>
              </a:spcAft>
              <a:buSzPts val="2000"/>
              <a:buChar char="●"/>
              <a:defRPr sz="2000"/>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
        <p:nvSpPr>
          <p:cNvPr id="75" name="Google Shape;75;p9"/>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76" name="Google Shape;76;p9"/>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77" name="Google Shape;77;p9"/>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صورة ذو تسمية توضيحية" type="picTx">
  <p:cSld name="PICTURE_WITH_CAPTION_TEXT">
    <p:spTree>
      <p:nvGrpSpPr>
        <p:cNvPr id="1" name="Shape 78"/>
        <p:cNvGrpSpPr/>
        <p:nvPr/>
      </p:nvGrpSpPr>
      <p:grpSpPr>
        <a:xfrm>
          <a:off x="0" y="0"/>
          <a:ext cx="0" cy="0"/>
          <a:chOff x="0" y="0"/>
          <a:chExt cx="0" cy="0"/>
        </a:xfrm>
      </p:grpSpPr>
      <p:sp>
        <p:nvSpPr>
          <p:cNvPr id="79" name="Google Shape;79;p10"/>
          <p:cNvSpPr txBox="1">
            <a:spLocks noGrp="1"/>
          </p:cNvSpPr>
          <p:nvPr>
            <p:ph type="title"/>
          </p:nvPr>
        </p:nvSpPr>
        <p:spPr>
          <a:xfrm>
            <a:off x="5886896" y="1066800"/>
            <a:ext cx="2743200" cy="1981200"/>
          </a:xfrm>
          <a:prstGeom prst="rect">
            <a:avLst/>
          </a:prstGeom>
          <a:noFill/>
          <a:ln>
            <a:noFill/>
          </a:ln>
        </p:spPr>
        <p:txBody>
          <a:bodyPr spcFirstLastPara="1" wrap="square" lIns="91425" tIns="45700" rIns="91425" bIns="45700" anchor="b" anchorCtr="0">
            <a:noAutofit/>
          </a:bodyPr>
          <a:lstStyle>
            <a:lvl1pPr lvl="0" algn="l" rtl="1">
              <a:spcBef>
                <a:spcPts val="0"/>
              </a:spcBef>
              <a:spcAft>
                <a:spcPts val="0"/>
              </a:spcAft>
              <a:buClr>
                <a:srgbClr val="562214"/>
              </a:buClr>
              <a:buSzPts val="2100"/>
              <a:buFont typeface="Gill Sans"/>
              <a:buNone/>
              <a:defRPr sz="21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0"/>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81" name="Google Shape;81;p10"/>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lvl="0" algn="r" rtl="1">
              <a:spcBef>
                <a:spcPts val="0"/>
              </a:spcBef>
              <a:spcAft>
                <a:spcPts val="0"/>
              </a:spcAft>
              <a:buSzPts val="1400"/>
              <a:buNone/>
              <a:defRPr/>
            </a:lvl1pPr>
            <a:lvl2pPr lvl="1" algn="r" rtl="1">
              <a:spcBef>
                <a:spcPts val="0"/>
              </a:spcBef>
              <a:spcAft>
                <a:spcPts val="0"/>
              </a:spcAft>
              <a:buSzPts val="1400"/>
              <a:buNone/>
              <a:defRPr/>
            </a:lvl2pPr>
            <a:lvl3pPr lvl="2" algn="r" rtl="1">
              <a:spcBef>
                <a:spcPts val="0"/>
              </a:spcBef>
              <a:spcAft>
                <a:spcPts val="0"/>
              </a:spcAft>
              <a:buSzPts val="1400"/>
              <a:buNone/>
              <a:defRPr/>
            </a:lvl3pPr>
            <a:lvl4pPr lvl="3" algn="r" rtl="1">
              <a:spcBef>
                <a:spcPts val="0"/>
              </a:spcBef>
              <a:spcAft>
                <a:spcPts val="0"/>
              </a:spcAft>
              <a:buSzPts val="1400"/>
              <a:buNone/>
              <a:defRPr/>
            </a:lvl4pPr>
            <a:lvl5pPr lvl="4" algn="r" rtl="1">
              <a:spcBef>
                <a:spcPts val="0"/>
              </a:spcBef>
              <a:spcAft>
                <a:spcPts val="0"/>
              </a:spcAft>
              <a:buSzPts val="1400"/>
              <a:buNone/>
              <a:defRPr/>
            </a:lvl5pPr>
            <a:lvl6pPr lvl="5" algn="r" rtl="1">
              <a:spcBef>
                <a:spcPts val="0"/>
              </a:spcBef>
              <a:spcAft>
                <a:spcPts val="0"/>
              </a:spcAft>
              <a:buSzPts val="1400"/>
              <a:buNone/>
              <a:defRPr/>
            </a:lvl6pPr>
            <a:lvl7pPr lvl="6" algn="r" rtl="1">
              <a:spcBef>
                <a:spcPts val="0"/>
              </a:spcBef>
              <a:spcAft>
                <a:spcPts val="0"/>
              </a:spcAft>
              <a:buSzPts val="1400"/>
              <a:buNone/>
              <a:defRPr/>
            </a:lvl7pPr>
            <a:lvl8pPr lvl="7" algn="r" rtl="1">
              <a:spcBef>
                <a:spcPts val="0"/>
              </a:spcBef>
              <a:spcAft>
                <a:spcPts val="0"/>
              </a:spcAft>
              <a:buSzPts val="1400"/>
              <a:buNone/>
              <a:defRPr/>
            </a:lvl8pPr>
            <a:lvl9pPr lvl="8" algn="r" rtl="1">
              <a:spcBef>
                <a:spcPts val="0"/>
              </a:spcBef>
              <a:spcAft>
                <a:spcPts val="0"/>
              </a:spcAft>
              <a:buSzPts val="1400"/>
              <a:buNone/>
              <a:defRPr/>
            </a:lvl9pPr>
          </a:lstStyle>
          <a:p>
            <a:endParaRPr/>
          </a:p>
        </p:txBody>
      </p:sp>
      <p:sp>
        <p:nvSpPr>
          <p:cNvPr id="82" name="Google Shape;82;p10"/>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lvl="0" indent="0" algn="ctr" rtl="1">
              <a:spcBef>
                <a:spcPts val="0"/>
              </a:spcBef>
              <a:buNone/>
              <a:defRPr/>
            </a:lvl1pPr>
            <a:lvl2pPr marL="0" lvl="1" indent="0" algn="ctr" rtl="1">
              <a:spcBef>
                <a:spcPts val="0"/>
              </a:spcBef>
              <a:buNone/>
              <a:defRPr/>
            </a:lvl2pPr>
            <a:lvl3pPr marL="0" lvl="2" indent="0" algn="ctr" rtl="1">
              <a:spcBef>
                <a:spcPts val="0"/>
              </a:spcBef>
              <a:buNone/>
              <a:defRPr/>
            </a:lvl3pPr>
            <a:lvl4pPr marL="0" lvl="3" indent="0" algn="ctr" rtl="1">
              <a:spcBef>
                <a:spcPts val="0"/>
              </a:spcBef>
              <a:buNone/>
              <a:defRPr/>
            </a:lvl4pPr>
            <a:lvl5pPr marL="0" lvl="4" indent="0" algn="ctr" rtl="1">
              <a:spcBef>
                <a:spcPts val="0"/>
              </a:spcBef>
              <a:buNone/>
              <a:defRPr/>
            </a:lvl5pPr>
            <a:lvl6pPr marL="0" lvl="5" indent="0" algn="ctr" rtl="1">
              <a:spcBef>
                <a:spcPts val="0"/>
              </a:spcBef>
              <a:buNone/>
              <a:defRPr/>
            </a:lvl6pPr>
            <a:lvl7pPr marL="0" lvl="6" indent="0" algn="ctr" rtl="1">
              <a:spcBef>
                <a:spcPts val="0"/>
              </a:spcBef>
              <a:buNone/>
              <a:defRPr/>
            </a:lvl7pPr>
            <a:lvl8pPr marL="0" lvl="7" indent="0" algn="ctr" rtl="1">
              <a:spcBef>
                <a:spcPts val="0"/>
              </a:spcBef>
              <a:buNone/>
              <a:defRPr/>
            </a:lvl8pPr>
            <a:lvl9pPr marL="0" lvl="8" indent="0" algn="ctr" rtl="1">
              <a:spcBef>
                <a:spcPts val="0"/>
              </a:spcBef>
              <a:buNone/>
              <a:defRPr/>
            </a:lvl9pPr>
          </a:lstStyle>
          <a:p>
            <a:pPr marL="0" lvl="0" indent="0" algn="ctr" rtl="1">
              <a:spcBef>
                <a:spcPts val="0"/>
              </a:spcBef>
              <a:spcAft>
                <a:spcPts val="0"/>
              </a:spcAft>
              <a:buNone/>
            </a:pPr>
            <a:fld id="{00000000-1234-1234-1234-123412341234}" type="slidenum">
              <a:rPr lang="en-US"/>
              <a:t>‹#›</a:t>
            </a:fld>
            <a:endParaRPr/>
          </a:p>
        </p:txBody>
      </p:sp>
      <p:sp>
        <p:nvSpPr>
          <p:cNvPr id="83" name="Google Shape;83;p10"/>
          <p:cNvSpPr/>
          <p:nvPr/>
        </p:nvSpPr>
        <p:spPr>
          <a:xfrm>
            <a:off x="762000" y="1066800"/>
            <a:ext cx="4572000" cy="4572000"/>
          </a:xfrm>
          <a:prstGeom prst="rect">
            <a:avLst/>
          </a:prstGeom>
          <a:solidFill>
            <a:srgbClr val="FFFFFF"/>
          </a:solidFill>
          <a:ln w="88900" cap="sq" cmpd="sng">
            <a:solidFill>
              <a:srgbClr val="FFFFFF"/>
            </a:solidFill>
            <a:prstDash val="solid"/>
            <a:miter lim="800000"/>
            <a:headEnd type="none" w="sm" len="sm"/>
            <a:tailEnd type="none" w="sm" len="sm"/>
          </a:ln>
          <a:effectLst>
            <a:outerShdw blurRad="55500" dist="18500" dir="5400000" algn="tl" rotWithShape="0">
              <a:srgbClr val="000000">
                <a:alpha val="34901"/>
              </a:srgbClr>
            </a:outerShdw>
          </a:effectLst>
        </p:spPr>
        <p:txBody>
          <a:bodyPr spcFirstLastPara="1" wrap="square" lIns="91425" tIns="274300" rIns="91425" bIns="45700" anchor="t" anchorCtr="0">
            <a:noAutofit/>
          </a:bodyPr>
          <a:lstStyle/>
          <a:p>
            <a:pPr marL="0" marR="0" lvl="0" indent="0" algn="l" rtl="0">
              <a:lnSpc>
                <a:spcPct val="93750"/>
              </a:lnSpc>
              <a:spcBef>
                <a:spcPts val="0"/>
              </a:spcBef>
              <a:spcAft>
                <a:spcPts val="0"/>
              </a:spcAft>
              <a:buClr>
                <a:schemeClr val="accent1"/>
              </a:buClr>
              <a:buSzPts val="2560"/>
              <a:buFont typeface="Noto Sans Symbols"/>
              <a:buNone/>
            </a:pPr>
            <a:endParaRPr sz="3200" b="0" i="0" u="none" strike="noStrike" cap="none">
              <a:solidFill>
                <a:schemeClr val="dk1"/>
              </a:solidFill>
              <a:latin typeface="Gill Sans"/>
              <a:ea typeface="Gill Sans"/>
              <a:cs typeface="Gill Sans"/>
              <a:sym typeface="Gill Sans"/>
            </a:endParaRPr>
          </a:p>
        </p:txBody>
      </p:sp>
      <p:sp>
        <p:nvSpPr>
          <p:cNvPr id="84" name="Google Shape;84;p10"/>
          <p:cNvSpPr>
            <a:spLocks noGrp="1"/>
          </p:cNvSpPr>
          <p:nvPr>
            <p:ph type="pic" idx="2"/>
          </p:nvPr>
        </p:nvSpPr>
        <p:spPr>
          <a:xfrm>
            <a:off x="838200" y="1143003"/>
            <a:ext cx="4419600" cy="3514531"/>
          </a:xfrm>
          <a:prstGeom prst="roundRect">
            <a:avLst>
              <a:gd name="adj" fmla="val 783"/>
            </a:avLst>
          </a:prstGeom>
          <a:solidFill>
            <a:schemeClr val="lt2"/>
          </a:solidFill>
          <a:ln>
            <a:noFill/>
          </a:ln>
        </p:spPr>
        <p:txBody>
          <a:bodyPr spcFirstLastPara="1" wrap="square" lIns="91425" tIns="274300" rIns="91425" bIns="45700" anchor="t" anchorCtr="0">
            <a:noAutofit/>
          </a:bodyPr>
          <a:lstStyle>
            <a:lvl1pPr marR="0" lvl="0" algn="r" rtl="1">
              <a:lnSpc>
                <a:spcPct val="100000"/>
              </a:lnSpc>
              <a:spcBef>
                <a:spcPts val="600"/>
              </a:spcBef>
              <a:spcAft>
                <a:spcPts val="0"/>
              </a:spcAft>
              <a:buClr>
                <a:schemeClr val="accent1"/>
              </a:buClr>
              <a:buSzPts val="2560"/>
              <a:buFont typeface="Noto Sans Symbols"/>
              <a:buNone/>
              <a:defRPr sz="3200" b="0" i="0" u="none" strike="noStrike" cap="none">
                <a:solidFill>
                  <a:schemeClr val="dk1"/>
                </a:solidFill>
                <a:latin typeface="Gill Sans"/>
                <a:ea typeface="Gill Sans"/>
                <a:cs typeface="Gill Sans"/>
                <a:sym typeface="Gill Sans"/>
              </a:defRPr>
            </a:lvl1pPr>
            <a:lvl2pPr marR="0" lvl="1" algn="r" rtl="1">
              <a:lnSpc>
                <a:spcPct val="100000"/>
              </a:lnSpc>
              <a:spcBef>
                <a:spcPts val="550"/>
              </a:spcBef>
              <a:spcAft>
                <a:spcPts val="0"/>
              </a:spcAft>
              <a:buClr>
                <a:schemeClr val="accent1"/>
              </a:buClr>
              <a:buSzPts val="2800"/>
              <a:buFont typeface="Verdana"/>
              <a:buChar char="◦"/>
              <a:defRPr sz="2800" b="0" i="0" u="none" strike="noStrike" cap="none">
                <a:solidFill>
                  <a:schemeClr val="dk1"/>
                </a:solidFill>
                <a:latin typeface="Gill Sans"/>
                <a:ea typeface="Gill Sans"/>
                <a:cs typeface="Gill Sans"/>
                <a:sym typeface="Gill Sans"/>
              </a:defRPr>
            </a:lvl2pPr>
            <a:lvl3pPr marR="0" lvl="2" algn="r" rtl="1">
              <a:lnSpc>
                <a:spcPct val="100000"/>
              </a:lnSpc>
              <a:spcBef>
                <a:spcPts val="480"/>
              </a:spcBef>
              <a:spcAft>
                <a:spcPts val="0"/>
              </a:spcAft>
              <a:buClr>
                <a:schemeClr val="accent2"/>
              </a:buClr>
              <a:buSzPts val="2400"/>
              <a:buFont typeface="Noto Sans Symbols"/>
              <a:buChar char="●"/>
              <a:defRPr sz="2400" b="0" i="0" u="none" strike="noStrike" cap="none">
                <a:solidFill>
                  <a:schemeClr val="dk1"/>
                </a:solidFill>
                <a:latin typeface="Gill Sans"/>
                <a:ea typeface="Gill Sans"/>
                <a:cs typeface="Gill Sans"/>
                <a:sym typeface="Gill Sans"/>
              </a:defRPr>
            </a:lvl3pPr>
            <a:lvl4pPr marR="0" lvl="3" algn="r" rtl="1">
              <a:lnSpc>
                <a:spcPct val="100000"/>
              </a:lnSpc>
              <a:spcBef>
                <a:spcPts val="400"/>
              </a:spcBef>
              <a:spcAft>
                <a:spcPts val="0"/>
              </a:spcAft>
              <a:buClr>
                <a:schemeClr val="accent3"/>
              </a:buClr>
              <a:buSzPts val="2000"/>
              <a:buFont typeface="Noto Sans Symbols"/>
              <a:buChar char="●"/>
              <a:defRPr sz="2000" b="0" i="0" u="none" strike="noStrike" cap="none">
                <a:solidFill>
                  <a:schemeClr val="dk1"/>
                </a:solidFill>
                <a:latin typeface="Gill Sans"/>
                <a:ea typeface="Gill Sans"/>
                <a:cs typeface="Gill Sans"/>
                <a:sym typeface="Gill Sans"/>
              </a:defRPr>
            </a:lvl4pPr>
            <a:lvl5pPr marR="0" lvl="4" algn="r" rtl="1">
              <a:lnSpc>
                <a:spcPct val="100000"/>
              </a:lnSpc>
              <a:spcBef>
                <a:spcPts val="400"/>
              </a:spcBef>
              <a:spcAft>
                <a:spcPts val="0"/>
              </a:spcAft>
              <a:buClr>
                <a:schemeClr val="accent4"/>
              </a:buClr>
              <a:buSzPts val="2000"/>
              <a:buFont typeface="Noto Sans Symbols"/>
              <a:buChar char="●"/>
              <a:defRPr sz="2000" b="0" i="0" u="none" strike="noStrike" cap="none">
                <a:solidFill>
                  <a:schemeClr val="dk1"/>
                </a:solidFill>
                <a:latin typeface="Gill Sans"/>
                <a:ea typeface="Gill Sans"/>
                <a:cs typeface="Gill Sans"/>
                <a:sym typeface="Gill Sans"/>
              </a:defRPr>
            </a:lvl5pPr>
            <a:lvl6pPr marR="0" lvl="5" algn="r" rtl="1">
              <a:lnSpc>
                <a:spcPct val="100000"/>
              </a:lnSpc>
              <a:spcBef>
                <a:spcPts val="400"/>
              </a:spcBef>
              <a:spcAft>
                <a:spcPts val="0"/>
              </a:spcAft>
              <a:buClr>
                <a:schemeClr val="accent5"/>
              </a:buClr>
              <a:buSzPts val="2000"/>
              <a:buFont typeface="Noto Sans Symbols"/>
              <a:buChar char="●"/>
              <a:defRPr sz="2000" b="0" i="0" u="none" strike="noStrike" cap="none">
                <a:solidFill>
                  <a:schemeClr val="dk1"/>
                </a:solidFill>
                <a:latin typeface="Gill Sans"/>
                <a:ea typeface="Gill Sans"/>
                <a:cs typeface="Gill Sans"/>
                <a:sym typeface="Gill Sans"/>
              </a:defRPr>
            </a:lvl6pPr>
            <a:lvl7pPr marR="0" lvl="6" algn="r" rtl="1">
              <a:lnSpc>
                <a:spcPct val="100000"/>
              </a:lnSpc>
              <a:spcBef>
                <a:spcPts val="400"/>
              </a:spcBef>
              <a:spcAft>
                <a:spcPts val="0"/>
              </a:spcAft>
              <a:buClr>
                <a:schemeClr val="accent6"/>
              </a:buClr>
              <a:buSzPts val="2000"/>
              <a:buFont typeface="Noto Sans Symbols"/>
              <a:buChar char="●"/>
              <a:defRPr sz="2000" b="0" i="0" u="none" strike="noStrike" cap="none">
                <a:solidFill>
                  <a:schemeClr val="dk1"/>
                </a:solidFill>
                <a:latin typeface="Gill Sans"/>
                <a:ea typeface="Gill Sans"/>
                <a:cs typeface="Gill Sans"/>
                <a:sym typeface="Gill Sans"/>
              </a:defRPr>
            </a:lvl7pPr>
            <a:lvl8pPr marR="0" lvl="7" algn="r" rtl="1">
              <a:lnSpc>
                <a:spcPct val="100000"/>
              </a:lnSpc>
              <a:spcBef>
                <a:spcPts val="400"/>
              </a:spcBef>
              <a:spcAft>
                <a:spcPts val="0"/>
              </a:spcAft>
              <a:buClr>
                <a:schemeClr val="accent6"/>
              </a:buClr>
              <a:buSzPts val="2000"/>
              <a:buFont typeface="Noto Sans Symbols"/>
              <a:buChar char="●"/>
              <a:defRPr sz="2000" b="0" i="0" u="none" strike="noStrike" cap="none">
                <a:solidFill>
                  <a:schemeClr val="dk1"/>
                </a:solidFill>
                <a:latin typeface="Gill Sans"/>
                <a:ea typeface="Gill Sans"/>
                <a:cs typeface="Gill Sans"/>
                <a:sym typeface="Gill Sans"/>
              </a:defRPr>
            </a:lvl8pPr>
            <a:lvl9pPr marR="0" lvl="8" algn="r" rtl="1">
              <a:lnSpc>
                <a:spcPct val="100000"/>
              </a:lnSpc>
              <a:spcBef>
                <a:spcPts val="400"/>
              </a:spcBef>
              <a:spcAft>
                <a:spcPts val="0"/>
              </a:spcAft>
              <a:buClr>
                <a:schemeClr val="accent6"/>
              </a:buClr>
              <a:buSzPts val="2000"/>
              <a:buFont typeface="Noto Sans Symbols"/>
              <a:buChar char="●"/>
              <a:defRPr sz="2000" b="0" i="0" u="none" strike="noStrike" cap="none">
                <a:solidFill>
                  <a:schemeClr val="dk1"/>
                </a:solidFill>
                <a:latin typeface="Gill Sans"/>
                <a:ea typeface="Gill Sans"/>
                <a:cs typeface="Gill Sans"/>
                <a:sym typeface="Gill Sans"/>
              </a:defRPr>
            </a:lvl9pPr>
          </a:lstStyle>
          <a:p>
            <a:endParaRPr/>
          </a:p>
        </p:txBody>
      </p:sp>
      <p:sp>
        <p:nvSpPr>
          <p:cNvPr id="85" name="Google Shape;85;p10"/>
          <p:cNvSpPr/>
          <p:nvPr/>
        </p:nvSpPr>
        <p:spPr>
          <a:xfrm rot="-2131329">
            <a:off x="396725" y="954341"/>
            <a:ext cx="685800" cy="204310"/>
          </a:xfrm>
          <a:prstGeom prst="flowChartProcess">
            <a:avLst/>
          </a:prstGeom>
          <a:solidFill>
            <a:srgbClr val="FBFBFB">
              <a:alpha val="44705"/>
            </a:srgbClr>
          </a:solidFill>
          <a:ln w="9525" cap="rnd" cmpd="sng">
            <a:solidFill>
              <a:srgbClr val="FFFFFF"/>
            </a:solidFill>
            <a:prstDash val="solid"/>
            <a:round/>
            <a:headEnd type="none" w="sm" len="sm"/>
            <a:tailEnd type="none" w="sm" len="sm"/>
          </a:ln>
          <a:effectLst>
            <a:outerShdw blurRad="25400" dist="25400" dir="3300000" sx="96000" sy="96000" algn="tl" rotWithShape="0">
              <a:srgbClr val="EAD8B0">
                <a:alpha val="40000"/>
              </a:srgbClr>
            </a:outerShdw>
          </a:effectLst>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86" name="Google Shape;86;p10"/>
          <p:cNvSpPr/>
          <p:nvPr/>
        </p:nvSpPr>
        <p:spPr>
          <a:xfrm rot="2103354" flipH="1">
            <a:off x="5003667" y="936786"/>
            <a:ext cx="649224" cy="204310"/>
          </a:xfrm>
          <a:prstGeom prst="flowChartProcess">
            <a:avLst/>
          </a:prstGeom>
          <a:solidFill>
            <a:srgbClr val="FBFBFB">
              <a:alpha val="44705"/>
            </a:srgbClr>
          </a:solidFill>
          <a:ln w="9525" cap="rnd" cmpd="sng">
            <a:solidFill>
              <a:srgbClr val="FFFFFF"/>
            </a:solidFill>
            <a:prstDash val="solid"/>
            <a:round/>
            <a:headEnd type="none" w="sm" len="sm"/>
            <a:tailEnd type="none" w="sm" len="sm"/>
          </a:ln>
          <a:effectLst>
            <a:outerShdw blurRad="25400" dist="25400" dir="3300000" sx="96000" sy="96000" algn="tl" rotWithShape="0">
              <a:schemeClr val="lt2">
                <a:alpha val="20000"/>
              </a:schemeClr>
            </a:outerShdw>
          </a:effectLst>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87" name="Google Shape;87;p10"/>
          <p:cNvSpPr txBox="1">
            <a:spLocks noGrp="1"/>
          </p:cNvSpPr>
          <p:nvPr>
            <p:ph type="body" idx="1"/>
          </p:nvPr>
        </p:nvSpPr>
        <p:spPr>
          <a:xfrm>
            <a:off x="838200" y="4800600"/>
            <a:ext cx="4419600" cy="762000"/>
          </a:xfrm>
          <a:prstGeom prst="rect">
            <a:avLst/>
          </a:prstGeom>
          <a:noFill/>
          <a:ln>
            <a:noFill/>
          </a:ln>
        </p:spPr>
        <p:txBody>
          <a:bodyPr spcFirstLastPara="1" wrap="square" lIns="91425" tIns="45700" rIns="91425" bIns="45700" anchor="ctr" anchorCtr="0">
            <a:normAutofit/>
          </a:bodyPr>
          <a:lstStyle>
            <a:lvl1pPr marL="457200" lvl="0" indent="-228600" algn="l" rtl="1">
              <a:lnSpc>
                <a:spcPct val="114285"/>
              </a:lnSpc>
              <a:spcBef>
                <a:spcPts val="0"/>
              </a:spcBef>
              <a:spcAft>
                <a:spcPts val="0"/>
              </a:spcAft>
              <a:buSzPts val="1120"/>
              <a:buNone/>
              <a:defRPr sz="1400">
                <a:solidFill>
                  <a:srgbClr val="777777"/>
                </a:solidFill>
              </a:defRPr>
            </a:lvl1pPr>
            <a:lvl2pPr marL="914400" lvl="1" indent="-304800" algn="r" rtl="1">
              <a:lnSpc>
                <a:spcPct val="100000"/>
              </a:lnSpc>
              <a:spcBef>
                <a:spcPts val="550"/>
              </a:spcBef>
              <a:spcAft>
                <a:spcPts val="0"/>
              </a:spcAft>
              <a:buSzPts val="1200"/>
              <a:buChar char="◦"/>
              <a:defRPr sz="1200"/>
            </a:lvl2pPr>
            <a:lvl3pPr marL="1371600" lvl="2" indent="-292100" algn="r" rtl="1">
              <a:lnSpc>
                <a:spcPct val="100000"/>
              </a:lnSpc>
              <a:spcBef>
                <a:spcPts val="200"/>
              </a:spcBef>
              <a:spcAft>
                <a:spcPts val="0"/>
              </a:spcAft>
              <a:buSzPts val="1000"/>
              <a:buChar char="●"/>
              <a:defRPr sz="1000"/>
            </a:lvl3pPr>
            <a:lvl4pPr marL="1828800" lvl="3" indent="-285750" algn="r" rtl="1">
              <a:lnSpc>
                <a:spcPct val="100000"/>
              </a:lnSpc>
              <a:spcBef>
                <a:spcPts val="180"/>
              </a:spcBef>
              <a:spcAft>
                <a:spcPts val="0"/>
              </a:spcAft>
              <a:buSzPts val="900"/>
              <a:buChar char="●"/>
              <a:defRPr sz="900"/>
            </a:lvl4pPr>
            <a:lvl5pPr marL="2286000" lvl="4" indent="-285750" algn="r" rtl="1">
              <a:lnSpc>
                <a:spcPct val="100000"/>
              </a:lnSpc>
              <a:spcBef>
                <a:spcPts val="180"/>
              </a:spcBef>
              <a:spcAft>
                <a:spcPts val="0"/>
              </a:spcAft>
              <a:buSzPts val="900"/>
              <a:buChar char="●"/>
              <a:defRPr sz="900"/>
            </a:lvl5pPr>
            <a:lvl6pPr marL="2743200" lvl="5" indent="-342900" algn="r" rtl="1">
              <a:lnSpc>
                <a:spcPct val="100000"/>
              </a:lnSpc>
              <a:spcBef>
                <a:spcPts val="360"/>
              </a:spcBef>
              <a:spcAft>
                <a:spcPts val="0"/>
              </a:spcAft>
              <a:buSzPts val="1800"/>
              <a:buChar char="●"/>
              <a:defRPr/>
            </a:lvl6pPr>
            <a:lvl7pPr marL="3200400" lvl="6" indent="-342900" algn="r" rtl="1">
              <a:lnSpc>
                <a:spcPct val="100000"/>
              </a:lnSpc>
              <a:spcBef>
                <a:spcPts val="360"/>
              </a:spcBef>
              <a:spcAft>
                <a:spcPts val="0"/>
              </a:spcAft>
              <a:buSzPts val="1800"/>
              <a:buChar char="●"/>
              <a:defRPr/>
            </a:lvl7pPr>
            <a:lvl8pPr marL="3657600" lvl="7" indent="-342900" algn="r" rtl="1">
              <a:lnSpc>
                <a:spcPct val="100000"/>
              </a:lnSpc>
              <a:spcBef>
                <a:spcPts val="360"/>
              </a:spcBef>
              <a:spcAft>
                <a:spcPts val="0"/>
              </a:spcAft>
              <a:buSzPts val="1800"/>
              <a:buChar char="●"/>
              <a:defRPr/>
            </a:lvl8pPr>
            <a:lvl9pPr marL="4114800" lvl="8" indent="-342900" algn="r" rtl="1">
              <a:lnSpc>
                <a:spcPct val="100000"/>
              </a:lnSpc>
              <a:spcBef>
                <a:spcPts val="360"/>
              </a:spcBef>
              <a:spcAft>
                <a:spcPts val="0"/>
              </a:spcAft>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blip>
          <a:tile tx="0" ty="0" sx="90000" sy="90000" flip="xy" algn="tl"/>
        </a:blipFill>
        <a:effectLst/>
      </p:bgPr>
    </p:bg>
    <p:spTree>
      <p:nvGrpSpPr>
        <p:cNvPr id="1" name="Shape 9"/>
        <p:cNvGrpSpPr/>
        <p:nvPr/>
      </p:nvGrpSpPr>
      <p:grpSpPr>
        <a:xfrm>
          <a:off x="0" y="0"/>
          <a:ext cx="0" cy="0"/>
          <a:chOff x="0" y="0"/>
          <a:chExt cx="0" cy="0"/>
        </a:xfrm>
      </p:grpSpPr>
      <p:sp>
        <p:nvSpPr>
          <p:cNvPr id="10" name="Google Shape;10;p1"/>
          <p:cNvSpPr/>
          <p:nvPr/>
        </p:nvSpPr>
        <p:spPr>
          <a:xfrm>
            <a:off x="-815927" y="-815922"/>
            <a:ext cx="1638887" cy="1638887"/>
          </a:xfrm>
          <a:prstGeom prst="pie">
            <a:avLst>
              <a:gd name="adj1" fmla="val 0"/>
              <a:gd name="adj2" fmla="val 5402120"/>
            </a:avLst>
          </a:prstGeom>
          <a:solidFill>
            <a:srgbClr val="FEF9F3">
              <a:alpha val="32941"/>
            </a:srgbClr>
          </a:solidFill>
          <a:ln w="9525" cap="rnd" cmpd="sng">
            <a:solidFill>
              <a:srgbClr val="D1C19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11" name="Google Shape;11;p1"/>
          <p:cNvSpPr/>
          <p:nvPr/>
        </p:nvSpPr>
        <p:spPr>
          <a:xfrm>
            <a:off x="168816" y="21102"/>
            <a:ext cx="1702191" cy="1702191"/>
          </a:xfrm>
          <a:prstGeom prst="ellipse">
            <a:avLst/>
          </a:prstGeom>
          <a:noFill/>
          <a:ln w="27300" cap="rnd" cmpd="sng">
            <a:solidFill>
              <a:srgbClr val="FFF5DB"/>
            </a:solidFill>
            <a:prstDash val="solid"/>
            <a:round/>
            <a:headEnd type="none" w="sm" len="sm"/>
            <a:tailEnd type="none" w="sm" len="sm"/>
          </a:ln>
          <a:effectLst>
            <a:outerShdw blurRad="25400" dist="25400" dir="5400000" algn="tl" rotWithShape="0">
              <a:srgbClr val="ADA48C">
                <a:alpha val="84705"/>
              </a:srgbClr>
            </a:outerShdw>
          </a:effectLst>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12" name="Google Shape;12;p1"/>
          <p:cNvSpPr/>
          <p:nvPr/>
        </p:nvSpPr>
        <p:spPr>
          <a:xfrm rot="2315675">
            <a:off x="182881" y="1055077"/>
            <a:ext cx="1125717" cy="1102624"/>
          </a:xfrm>
          <a:prstGeom prst="donut">
            <a:avLst>
              <a:gd name="adj" fmla="val 11833"/>
            </a:avLst>
          </a:prstGeom>
          <a:gradFill>
            <a:gsLst>
              <a:gs pos="0">
                <a:srgbClr val="FEFBF4">
                  <a:alpha val="69803"/>
                </a:srgbClr>
              </a:gs>
              <a:gs pos="70000">
                <a:srgbClr val="FFFDF8">
                  <a:alpha val="54901"/>
                </a:srgbClr>
              </a:gs>
              <a:gs pos="100000">
                <a:srgbClr val="EDCF8C">
                  <a:alpha val="60000"/>
                </a:srgbClr>
              </a:gs>
            </a:gsLst>
            <a:path path="circle">
              <a:fillToRect r="100000" b="100000"/>
            </a:path>
            <a:tileRect l="-100000" t="-100000"/>
          </a:gradFill>
          <a:ln w="9525" cap="rnd" cmpd="sng">
            <a:solidFill>
              <a:srgbClr val="C5B390"/>
            </a:solidFill>
            <a:prstDash val="solid"/>
            <a:round/>
            <a:headEnd type="none" w="sm" len="sm"/>
            <a:tailEnd type="none" w="sm" len="sm"/>
          </a:ln>
          <a:effectLst>
            <a:outerShdw blurRad="12700" dist="15000" dir="4500000" algn="tl" rotWithShape="0">
              <a:srgbClr val="564E40">
                <a:alpha val="34901"/>
              </a:srgbClr>
            </a:outerShdw>
          </a:effectLst>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13" name="Google Shape;13;p1"/>
          <p:cNvSpPr/>
          <p:nvPr/>
        </p:nvSpPr>
        <p:spPr>
          <a:xfrm>
            <a:off x="1012873" y="-54"/>
            <a:ext cx="8131127" cy="685805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14" name="Google Shape;14;p1"/>
          <p:cNvSpPr txBox="1">
            <a:spLocks noGrp="1"/>
          </p:cNvSpPr>
          <p:nvPr>
            <p:ph type="title"/>
          </p:nvPr>
        </p:nvSpPr>
        <p:spPr>
          <a:xfrm>
            <a:off x="1435608" y="274638"/>
            <a:ext cx="7498080" cy="1143000"/>
          </a:xfrm>
          <a:prstGeom prst="rect">
            <a:avLst/>
          </a:prstGeom>
          <a:noFill/>
          <a:ln>
            <a:noFill/>
          </a:ln>
        </p:spPr>
        <p:txBody>
          <a:bodyPr spcFirstLastPara="1" wrap="square" lIns="91425" tIns="45700" rIns="91425" bIns="45700" anchor="ctr" anchorCtr="0">
            <a:normAutofit/>
          </a:bodyPr>
          <a:lstStyle>
            <a:lvl1pPr marR="0" lvl="0" algn="l" rtl="1">
              <a:spcBef>
                <a:spcPts val="0"/>
              </a:spcBef>
              <a:spcAft>
                <a:spcPts val="0"/>
              </a:spcAft>
              <a:buClr>
                <a:srgbClr val="562214"/>
              </a:buClr>
              <a:buSzPts val="4300"/>
              <a:buFont typeface="Gill Sans"/>
              <a:buNone/>
              <a:defRPr sz="4300" b="0" i="0" u="none" strike="noStrike" cap="none">
                <a:solidFill>
                  <a:srgbClr val="562214"/>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 name="Google Shape;15;p1"/>
          <p:cNvSpPr txBox="1">
            <a:spLocks noGrp="1"/>
          </p:cNvSpPr>
          <p:nvPr>
            <p:ph type="body" idx="1"/>
          </p:nvPr>
        </p:nvSpPr>
        <p:spPr>
          <a:xfrm>
            <a:off x="1435608" y="1447800"/>
            <a:ext cx="7498080" cy="4800600"/>
          </a:xfrm>
          <a:prstGeom prst="rect">
            <a:avLst/>
          </a:prstGeom>
          <a:noFill/>
          <a:ln>
            <a:noFill/>
          </a:ln>
        </p:spPr>
        <p:txBody>
          <a:bodyPr spcFirstLastPara="1" wrap="square" lIns="91425" tIns="45700" rIns="91425" bIns="45700" anchor="t" anchorCtr="0">
            <a:normAutofit/>
          </a:bodyPr>
          <a:lstStyle>
            <a:lvl1pPr marL="457200" marR="0" lvl="0" indent="-391160" algn="r" rtl="1">
              <a:lnSpc>
                <a:spcPct val="100000"/>
              </a:lnSpc>
              <a:spcBef>
                <a:spcPts val="600"/>
              </a:spcBef>
              <a:spcAft>
                <a:spcPts val="0"/>
              </a:spcAft>
              <a:buClr>
                <a:schemeClr val="accent1"/>
              </a:buClr>
              <a:buSzPts val="2560"/>
              <a:buFont typeface="Noto Sans Symbols"/>
              <a:buChar char="⚫"/>
              <a:defRPr sz="3200" b="0" i="0" u="none" strike="noStrike" cap="none">
                <a:solidFill>
                  <a:schemeClr val="dk1"/>
                </a:solidFill>
                <a:latin typeface="Gill Sans"/>
                <a:ea typeface="Gill Sans"/>
                <a:cs typeface="Gill Sans"/>
                <a:sym typeface="Gill Sans"/>
              </a:defRPr>
            </a:lvl1pPr>
            <a:lvl2pPr marL="914400" marR="0" lvl="1" indent="-406400" algn="r" rtl="1">
              <a:lnSpc>
                <a:spcPct val="100000"/>
              </a:lnSpc>
              <a:spcBef>
                <a:spcPts val="550"/>
              </a:spcBef>
              <a:spcAft>
                <a:spcPts val="0"/>
              </a:spcAft>
              <a:buClr>
                <a:schemeClr val="accent1"/>
              </a:buClr>
              <a:buSzPts val="2800"/>
              <a:buFont typeface="Verdana"/>
              <a:buChar char="◦"/>
              <a:defRPr sz="2800" b="0" i="0" u="none" strike="noStrike" cap="none">
                <a:solidFill>
                  <a:schemeClr val="dk1"/>
                </a:solidFill>
                <a:latin typeface="Gill Sans"/>
                <a:ea typeface="Gill Sans"/>
                <a:cs typeface="Gill Sans"/>
                <a:sym typeface="Gill Sans"/>
              </a:defRPr>
            </a:lvl2pPr>
            <a:lvl3pPr marL="1371600" marR="0" lvl="2" indent="-381000" algn="r" rtl="1">
              <a:lnSpc>
                <a:spcPct val="100000"/>
              </a:lnSpc>
              <a:spcBef>
                <a:spcPts val="480"/>
              </a:spcBef>
              <a:spcAft>
                <a:spcPts val="0"/>
              </a:spcAft>
              <a:buClr>
                <a:schemeClr val="accent2"/>
              </a:buClr>
              <a:buSzPts val="2400"/>
              <a:buFont typeface="Noto Sans Symbols"/>
              <a:buChar char="●"/>
              <a:defRPr sz="2400" b="0" i="0" u="none" strike="noStrike" cap="none">
                <a:solidFill>
                  <a:schemeClr val="dk1"/>
                </a:solidFill>
                <a:latin typeface="Gill Sans"/>
                <a:ea typeface="Gill Sans"/>
                <a:cs typeface="Gill Sans"/>
                <a:sym typeface="Gill Sans"/>
              </a:defRPr>
            </a:lvl3pPr>
            <a:lvl4pPr marL="1828800" marR="0" lvl="3" indent="-355600" algn="r" rtl="1">
              <a:lnSpc>
                <a:spcPct val="100000"/>
              </a:lnSpc>
              <a:spcBef>
                <a:spcPts val="400"/>
              </a:spcBef>
              <a:spcAft>
                <a:spcPts val="0"/>
              </a:spcAft>
              <a:buClr>
                <a:schemeClr val="accent3"/>
              </a:buClr>
              <a:buSzPts val="2000"/>
              <a:buFont typeface="Noto Sans Symbols"/>
              <a:buChar char="●"/>
              <a:defRPr sz="2000" b="0" i="0" u="none" strike="noStrike" cap="none">
                <a:solidFill>
                  <a:schemeClr val="dk1"/>
                </a:solidFill>
                <a:latin typeface="Gill Sans"/>
                <a:ea typeface="Gill Sans"/>
                <a:cs typeface="Gill Sans"/>
                <a:sym typeface="Gill Sans"/>
              </a:defRPr>
            </a:lvl4pPr>
            <a:lvl5pPr marL="2286000" marR="0" lvl="4" indent="-355600" algn="r" rtl="1">
              <a:lnSpc>
                <a:spcPct val="100000"/>
              </a:lnSpc>
              <a:spcBef>
                <a:spcPts val="400"/>
              </a:spcBef>
              <a:spcAft>
                <a:spcPts val="0"/>
              </a:spcAft>
              <a:buClr>
                <a:schemeClr val="accent4"/>
              </a:buClr>
              <a:buSzPts val="2000"/>
              <a:buFont typeface="Noto Sans Symbols"/>
              <a:buChar char="●"/>
              <a:defRPr sz="2000" b="0" i="0" u="none" strike="noStrike" cap="none">
                <a:solidFill>
                  <a:schemeClr val="dk1"/>
                </a:solidFill>
                <a:latin typeface="Gill Sans"/>
                <a:ea typeface="Gill Sans"/>
                <a:cs typeface="Gill Sans"/>
                <a:sym typeface="Gill Sans"/>
              </a:defRPr>
            </a:lvl5pPr>
            <a:lvl6pPr marL="2743200" marR="0" lvl="5" indent="-355600" algn="r" rtl="1">
              <a:lnSpc>
                <a:spcPct val="100000"/>
              </a:lnSpc>
              <a:spcBef>
                <a:spcPts val="400"/>
              </a:spcBef>
              <a:spcAft>
                <a:spcPts val="0"/>
              </a:spcAft>
              <a:buClr>
                <a:schemeClr val="accent5"/>
              </a:buClr>
              <a:buSzPts val="2000"/>
              <a:buFont typeface="Noto Sans Symbols"/>
              <a:buChar char="●"/>
              <a:defRPr sz="2000" b="0" i="0" u="none" strike="noStrike" cap="none">
                <a:solidFill>
                  <a:schemeClr val="dk1"/>
                </a:solidFill>
                <a:latin typeface="Gill Sans"/>
                <a:ea typeface="Gill Sans"/>
                <a:cs typeface="Gill Sans"/>
                <a:sym typeface="Gill Sans"/>
              </a:defRPr>
            </a:lvl6pPr>
            <a:lvl7pPr marL="3200400" marR="0" lvl="6" indent="-355600" algn="r" rtl="1">
              <a:lnSpc>
                <a:spcPct val="100000"/>
              </a:lnSpc>
              <a:spcBef>
                <a:spcPts val="400"/>
              </a:spcBef>
              <a:spcAft>
                <a:spcPts val="0"/>
              </a:spcAft>
              <a:buClr>
                <a:schemeClr val="accent6"/>
              </a:buClr>
              <a:buSzPts val="2000"/>
              <a:buFont typeface="Noto Sans Symbols"/>
              <a:buChar char="●"/>
              <a:defRPr sz="2000" b="0" i="0" u="none" strike="noStrike" cap="none">
                <a:solidFill>
                  <a:schemeClr val="dk1"/>
                </a:solidFill>
                <a:latin typeface="Gill Sans"/>
                <a:ea typeface="Gill Sans"/>
                <a:cs typeface="Gill Sans"/>
                <a:sym typeface="Gill Sans"/>
              </a:defRPr>
            </a:lvl7pPr>
            <a:lvl8pPr marL="3657600" marR="0" lvl="7" indent="-355600" algn="r" rtl="1">
              <a:lnSpc>
                <a:spcPct val="100000"/>
              </a:lnSpc>
              <a:spcBef>
                <a:spcPts val="400"/>
              </a:spcBef>
              <a:spcAft>
                <a:spcPts val="0"/>
              </a:spcAft>
              <a:buClr>
                <a:schemeClr val="accent6"/>
              </a:buClr>
              <a:buSzPts val="2000"/>
              <a:buFont typeface="Noto Sans Symbols"/>
              <a:buChar char="●"/>
              <a:defRPr sz="2000" b="0" i="0" u="none" strike="noStrike" cap="none">
                <a:solidFill>
                  <a:schemeClr val="dk1"/>
                </a:solidFill>
                <a:latin typeface="Gill Sans"/>
                <a:ea typeface="Gill Sans"/>
                <a:cs typeface="Gill Sans"/>
                <a:sym typeface="Gill Sans"/>
              </a:defRPr>
            </a:lvl8pPr>
            <a:lvl9pPr marL="4114800" marR="0" lvl="8" indent="-355600" algn="r" rtl="1">
              <a:lnSpc>
                <a:spcPct val="100000"/>
              </a:lnSpc>
              <a:spcBef>
                <a:spcPts val="400"/>
              </a:spcBef>
              <a:spcAft>
                <a:spcPts val="0"/>
              </a:spcAft>
              <a:buClr>
                <a:schemeClr val="accent6"/>
              </a:buClr>
              <a:buSzPts val="2000"/>
              <a:buFont typeface="Noto Sans Symbols"/>
              <a:buChar char="●"/>
              <a:defRPr sz="2000" b="0" i="0" u="none" strike="noStrike" cap="none">
                <a:solidFill>
                  <a:schemeClr val="dk1"/>
                </a:solidFill>
                <a:latin typeface="Gill Sans"/>
                <a:ea typeface="Gill Sans"/>
                <a:cs typeface="Gill Sans"/>
                <a:sym typeface="Gill Sans"/>
              </a:defRPr>
            </a:lvl9pPr>
          </a:lstStyle>
          <a:p>
            <a:endParaRPr/>
          </a:p>
        </p:txBody>
      </p:sp>
      <p:sp>
        <p:nvSpPr>
          <p:cNvPr id="16" name="Google Shape;16;p1"/>
          <p:cNvSpPr txBox="1">
            <a:spLocks noGrp="1"/>
          </p:cNvSpPr>
          <p:nvPr>
            <p:ph type="dt" idx="10"/>
          </p:nvPr>
        </p:nvSpPr>
        <p:spPr>
          <a:xfrm>
            <a:off x="3581400" y="6305550"/>
            <a:ext cx="2133600" cy="476250"/>
          </a:xfrm>
          <a:prstGeom prst="rect">
            <a:avLst/>
          </a:prstGeom>
          <a:noFill/>
          <a:ln>
            <a:noFill/>
          </a:ln>
        </p:spPr>
        <p:txBody>
          <a:bodyPr spcFirstLastPara="1" wrap="square" lIns="91425" tIns="45700" rIns="91425" bIns="45700" anchor="b" anchorCtr="0">
            <a:noAutofit/>
          </a:bodyPr>
          <a:lstStyle>
            <a:lvl1pPr marR="0" lvl="0" algn="r" rtl="1">
              <a:spcBef>
                <a:spcPts val="0"/>
              </a:spcBef>
              <a:spcAft>
                <a:spcPts val="0"/>
              </a:spcAft>
              <a:buSzPts val="1400"/>
              <a:buNone/>
              <a:defRPr sz="1200" b="0" i="0" u="none" strike="noStrike" cap="none">
                <a:solidFill>
                  <a:srgbClr val="B3A787"/>
                </a:solidFill>
                <a:latin typeface="Gill Sans"/>
                <a:ea typeface="Gill Sans"/>
                <a:cs typeface="Gill Sans"/>
                <a:sym typeface="Gill Sans"/>
              </a:defRPr>
            </a:lvl1pPr>
            <a:lvl2pPr marR="0" lvl="1"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7" name="Google Shape;17;p1"/>
          <p:cNvSpPr txBox="1">
            <a:spLocks noGrp="1"/>
          </p:cNvSpPr>
          <p:nvPr>
            <p:ph type="ftr" idx="11"/>
          </p:nvPr>
        </p:nvSpPr>
        <p:spPr>
          <a:xfrm>
            <a:off x="5715000" y="6305550"/>
            <a:ext cx="2895600" cy="476250"/>
          </a:xfrm>
          <a:prstGeom prst="rect">
            <a:avLst/>
          </a:prstGeom>
          <a:noFill/>
          <a:ln>
            <a:noFill/>
          </a:ln>
        </p:spPr>
        <p:txBody>
          <a:bodyPr spcFirstLastPara="1" wrap="square" lIns="91425" tIns="45700" rIns="91425" bIns="45700" anchor="b" anchorCtr="0">
            <a:noAutofit/>
          </a:bodyPr>
          <a:lstStyle>
            <a:lvl1pPr marR="0" lvl="0" algn="r" rtl="1">
              <a:spcBef>
                <a:spcPts val="0"/>
              </a:spcBef>
              <a:spcAft>
                <a:spcPts val="0"/>
              </a:spcAft>
              <a:buSzPts val="1400"/>
              <a:buNone/>
              <a:defRPr sz="1200" b="0" i="0" u="none" strike="noStrike" cap="none">
                <a:solidFill>
                  <a:srgbClr val="B3A787"/>
                </a:solidFill>
                <a:latin typeface="Gill Sans"/>
                <a:ea typeface="Gill Sans"/>
                <a:cs typeface="Gill Sans"/>
                <a:sym typeface="Gill Sans"/>
              </a:defRPr>
            </a:lvl1pPr>
            <a:lvl2pPr marR="0" lvl="1"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r" rtl="1">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8" name="Google Shape;18;p1"/>
          <p:cNvSpPr txBox="1">
            <a:spLocks noGrp="1"/>
          </p:cNvSpPr>
          <p:nvPr>
            <p:ph type="sldNum" idx="12"/>
          </p:nvPr>
        </p:nvSpPr>
        <p:spPr>
          <a:xfrm>
            <a:off x="8613648" y="6305550"/>
            <a:ext cx="457200" cy="476250"/>
          </a:xfrm>
          <a:prstGeom prst="rect">
            <a:avLst/>
          </a:prstGeom>
          <a:noFill/>
          <a:ln>
            <a:noFill/>
          </a:ln>
        </p:spPr>
        <p:txBody>
          <a:bodyPr spcFirstLastPara="1" wrap="square" lIns="91425" tIns="45700" rIns="91425" bIns="45700" anchor="b" anchorCtr="0">
            <a:noAutofit/>
          </a:bodyPr>
          <a:lstStyle>
            <a:lvl1pPr marL="0" marR="0" lvl="0" indent="0" algn="ctr" rtl="1">
              <a:spcBef>
                <a:spcPts val="0"/>
              </a:spcBef>
              <a:buNone/>
              <a:defRPr sz="1200" b="0" i="0" u="none" strike="noStrike" cap="none">
                <a:solidFill>
                  <a:srgbClr val="B3A787"/>
                </a:solidFill>
                <a:latin typeface="Gill Sans"/>
                <a:ea typeface="Gill Sans"/>
                <a:cs typeface="Gill Sans"/>
                <a:sym typeface="Gill Sans"/>
              </a:defRPr>
            </a:lvl1pPr>
            <a:lvl2pPr marL="0" marR="0" lvl="1" indent="0" algn="ctr" rtl="1">
              <a:spcBef>
                <a:spcPts val="0"/>
              </a:spcBef>
              <a:buNone/>
              <a:defRPr sz="1200" b="0" i="0" u="none" strike="noStrike" cap="none">
                <a:solidFill>
                  <a:srgbClr val="B3A787"/>
                </a:solidFill>
                <a:latin typeface="Gill Sans"/>
                <a:ea typeface="Gill Sans"/>
                <a:cs typeface="Gill Sans"/>
                <a:sym typeface="Gill Sans"/>
              </a:defRPr>
            </a:lvl2pPr>
            <a:lvl3pPr marL="0" marR="0" lvl="2" indent="0" algn="ctr" rtl="1">
              <a:spcBef>
                <a:spcPts val="0"/>
              </a:spcBef>
              <a:buNone/>
              <a:defRPr sz="1200" b="0" i="0" u="none" strike="noStrike" cap="none">
                <a:solidFill>
                  <a:srgbClr val="B3A787"/>
                </a:solidFill>
                <a:latin typeface="Gill Sans"/>
                <a:ea typeface="Gill Sans"/>
                <a:cs typeface="Gill Sans"/>
                <a:sym typeface="Gill Sans"/>
              </a:defRPr>
            </a:lvl3pPr>
            <a:lvl4pPr marL="0" marR="0" lvl="3" indent="0" algn="ctr" rtl="1">
              <a:spcBef>
                <a:spcPts val="0"/>
              </a:spcBef>
              <a:buNone/>
              <a:defRPr sz="1200" b="0" i="0" u="none" strike="noStrike" cap="none">
                <a:solidFill>
                  <a:srgbClr val="B3A787"/>
                </a:solidFill>
                <a:latin typeface="Gill Sans"/>
                <a:ea typeface="Gill Sans"/>
                <a:cs typeface="Gill Sans"/>
                <a:sym typeface="Gill Sans"/>
              </a:defRPr>
            </a:lvl4pPr>
            <a:lvl5pPr marL="0" marR="0" lvl="4" indent="0" algn="ctr" rtl="1">
              <a:spcBef>
                <a:spcPts val="0"/>
              </a:spcBef>
              <a:buNone/>
              <a:defRPr sz="1200" b="0" i="0" u="none" strike="noStrike" cap="none">
                <a:solidFill>
                  <a:srgbClr val="B3A787"/>
                </a:solidFill>
                <a:latin typeface="Gill Sans"/>
                <a:ea typeface="Gill Sans"/>
                <a:cs typeface="Gill Sans"/>
                <a:sym typeface="Gill Sans"/>
              </a:defRPr>
            </a:lvl5pPr>
            <a:lvl6pPr marL="0" marR="0" lvl="5" indent="0" algn="ctr" rtl="1">
              <a:spcBef>
                <a:spcPts val="0"/>
              </a:spcBef>
              <a:buNone/>
              <a:defRPr sz="1200" b="0" i="0" u="none" strike="noStrike" cap="none">
                <a:solidFill>
                  <a:srgbClr val="B3A787"/>
                </a:solidFill>
                <a:latin typeface="Gill Sans"/>
                <a:ea typeface="Gill Sans"/>
                <a:cs typeface="Gill Sans"/>
                <a:sym typeface="Gill Sans"/>
              </a:defRPr>
            </a:lvl6pPr>
            <a:lvl7pPr marL="0" marR="0" lvl="6" indent="0" algn="ctr" rtl="1">
              <a:spcBef>
                <a:spcPts val="0"/>
              </a:spcBef>
              <a:buNone/>
              <a:defRPr sz="1200" b="0" i="0" u="none" strike="noStrike" cap="none">
                <a:solidFill>
                  <a:srgbClr val="B3A787"/>
                </a:solidFill>
                <a:latin typeface="Gill Sans"/>
                <a:ea typeface="Gill Sans"/>
                <a:cs typeface="Gill Sans"/>
                <a:sym typeface="Gill Sans"/>
              </a:defRPr>
            </a:lvl7pPr>
            <a:lvl8pPr marL="0" marR="0" lvl="7" indent="0" algn="ctr" rtl="1">
              <a:spcBef>
                <a:spcPts val="0"/>
              </a:spcBef>
              <a:buNone/>
              <a:defRPr sz="1200" b="0" i="0" u="none" strike="noStrike" cap="none">
                <a:solidFill>
                  <a:srgbClr val="B3A787"/>
                </a:solidFill>
                <a:latin typeface="Gill Sans"/>
                <a:ea typeface="Gill Sans"/>
                <a:cs typeface="Gill Sans"/>
                <a:sym typeface="Gill Sans"/>
              </a:defRPr>
            </a:lvl8pPr>
            <a:lvl9pPr marL="0" marR="0" lvl="8" indent="0" algn="ctr" rtl="1">
              <a:spcBef>
                <a:spcPts val="0"/>
              </a:spcBef>
              <a:buNone/>
              <a:defRPr sz="1200" b="0" i="0" u="none" strike="noStrike" cap="none">
                <a:solidFill>
                  <a:srgbClr val="B3A787"/>
                </a:solidFill>
                <a:latin typeface="Gill Sans"/>
                <a:ea typeface="Gill Sans"/>
                <a:cs typeface="Gill Sans"/>
                <a:sym typeface="Gill Sans"/>
              </a:defRPr>
            </a:lvl9pPr>
          </a:lstStyle>
          <a:p>
            <a:pPr marL="0" lvl="0" indent="0" algn="ctr" rtl="1">
              <a:spcBef>
                <a:spcPts val="0"/>
              </a:spcBef>
              <a:spcAft>
                <a:spcPts val="0"/>
              </a:spcAft>
              <a:buNone/>
            </a:pPr>
            <a:fld id="{00000000-1234-1234-1234-123412341234}" type="slidenum">
              <a:rPr lang="en-US"/>
              <a:t>‹#›</a:t>
            </a:fld>
            <a:endParaRPr/>
          </a:p>
        </p:txBody>
      </p:sp>
      <p:sp>
        <p:nvSpPr>
          <p:cNvPr id="19" name="Google Shape;19;p1"/>
          <p:cNvSpPr/>
          <p:nvPr/>
        </p:nvSpPr>
        <p:spPr>
          <a:xfrm>
            <a:off x="1014984" y="-54"/>
            <a:ext cx="73152" cy="6858054"/>
          </a:xfrm>
          <a:prstGeom prst="rect">
            <a:avLst/>
          </a:prstGeom>
          <a:solidFill>
            <a:schemeClr val="lt1"/>
          </a:solidFill>
          <a:ln>
            <a:noFill/>
          </a:ln>
          <a:effectLst>
            <a:outerShdw blurRad="38550" dist="38000" dir="10800000" algn="tl" rotWithShape="0">
              <a:srgbClr val="6F6A5F">
                <a:alpha val="24705"/>
              </a:srgbClr>
            </a:outerShdw>
          </a:effectLst>
        </p:spPr>
        <p:txBody>
          <a:bodyPr spcFirstLastPara="1" wrap="square" lIns="91425" tIns="45700" rIns="91425" bIns="45700" anchor="ctr" anchorCtr="0">
            <a:noAutofit/>
          </a:bodyPr>
          <a:lstStyle/>
          <a:p>
            <a:pPr marL="0" marR="0" lvl="0" indent="0" algn="ctr" rtl="1">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pic>
        <p:nvPicPr>
          <p:cNvPr id="104" name="Google Shape;104;p13"/>
          <p:cNvPicPr preferRelativeResize="0"/>
          <p:nvPr/>
        </p:nvPicPr>
        <p:blipFill rotWithShape="1">
          <a:blip r:embed="rId3">
            <a:alphaModFix/>
          </a:blip>
          <a:srcRect/>
          <a:stretch/>
        </p:blipFill>
        <p:spPr>
          <a:xfrm>
            <a:off x="1000100" y="285728"/>
            <a:ext cx="3786214" cy="2357454"/>
          </a:xfrm>
          <a:prstGeom prst="rect">
            <a:avLst/>
          </a:prstGeom>
          <a:noFill/>
          <a:ln>
            <a:noFill/>
          </a:ln>
        </p:spPr>
      </p:pic>
      <p:pic>
        <p:nvPicPr>
          <p:cNvPr id="105" name="Google Shape;105;p13"/>
          <p:cNvPicPr preferRelativeResize="0"/>
          <p:nvPr/>
        </p:nvPicPr>
        <p:blipFill rotWithShape="1">
          <a:blip r:embed="rId4">
            <a:alphaModFix/>
          </a:blip>
          <a:srcRect/>
          <a:stretch/>
        </p:blipFill>
        <p:spPr>
          <a:xfrm>
            <a:off x="6775686" y="4353067"/>
            <a:ext cx="2175130" cy="2285992"/>
          </a:xfrm>
          <a:prstGeom prst="rect">
            <a:avLst/>
          </a:prstGeom>
          <a:noFill/>
          <a:ln>
            <a:noFill/>
          </a:ln>
        </p:spPr>
      </p:pic>
      <p:sp>
        <p:nvSpPr>
          <p:cNvPr id="106" name="Google Shape;106;p13"/>
          <p:cNvSpPr/>
          <p:nvPr/>
        </p:nvSpPr>
        <p:spPr>
          <a:xfrm>
            <a:off x="1000100" y="2714620"/>
            <a:ext cx="7572428" cy="2031325"/>
          </a:xfrm>
          <a:prstGeom prst="rect">
            <a:avLst/>
          </a:prstGeom>
          <a:noFill/>
          <a:ln>
            <a:noFill/>
          </a:ln>
        </p:spPr>
        <p:txBody>
          <a:bodyPr spcFirstLastPara="1" wrap="square" lIns="91425" tIns="45700" rIns="91425" bIns="45700" anchor="t" anchorCtr="0">
            <a:noAutofit/>
          </a:bodyPr>
          <a:lstStyle/>
          <a:p>
            <a:pPr marL="0" marR="0" lvl="0" indent="0" algn="ctr" rtl="1">
              <a:spcBef>
                <a:spcPts val="0"/>
              </a:spcBef>
              <a:spcAft>
                <a:spcPts val="0"/>
              </a:spcAft>
              <a:buNone/>
            </a:pPr>
            <a:endParaRPr sz="1800" b="0" i="0" u="none" strike="noStrike" cap="none" dirty="0">
              <a:solidFill>
                <a:schemeClr val="dk1"/>
              </a:solidFill>
              <a:latin typeface="Gill Sans"/>
              <a:ea typeface="Gill Sans"/>
              <a:cs typeface="Gill Sans"/>
              <a:sym typeface="Gill Sans"/>
            </a:endParaRPr>
          </a:p>
          <a:p>
            <a:pPr marL="0" marR="0" lvl="0" indent="0" algn="ctr" rtl="1">
              <a:spcBef>
                <a:spcPts val="0"/>
              </a:spcBef>
              <a:spcAft>
                <a:spcPts val="0"/>
              </a:spcAft>
              <a:buNone/>
            </a:pPr>
            <a:r>
              <a:rPr lang="en-US" sz="5400" b="0" i="0" u="none" strike="noStrike" cap="none" dirty="0">
                <a:solidFill>
                  <a:schemeClr val="dk1"/>
                </a:solidFill>
                <a:latin typeface="Gill Sans"/>
                <a:ea typeface="Gill Sans"/>
                <a:cs typeface="Gill Sans"/>
                <a:sym typeface="Gill Sans"/>
              </a:rPr>
              <a:t>   </a:t>
            </a:r>
            <a:r>
              <a:rPr lang="en-US" sz="5400" b="1" i="0" u="none" strike="noStrike" cap="none" dirty="0">
                <a:solidFill>
                  <a:srgbClr val="E1797A"/>
                </a:solidFill>
                <a:latin typeface="Gill Sans"/>
                <a:ea typeface="Gill Sans"/>
                <a:cs typeface="Gill Sans"/>
                <a:sym typeface="Gill Sans"/>
              </a:rPr>
              <a:t>Semisolid Dosage Forms</a:t>
            </a:r>
            <a:endParaRPr sz="5400" b="0" i="0" u="none" strike="noStrike" cap="none" dirty="0">
              <a:solidFill>
                <a:srgbClr val="E1797A"/>
              </a:solidFill>
              <a:latin typeface="Gill Sans"/>
              <a:ea typeface="Gill Sans"/>
              <a:cs typeface="Gill Sans"/>
              <a:sym typeface="Gill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2"/>
          <p:cNvSpPr txBox="1">
            <a:spLocks noGrp="1"/>
          </p:cNvSpPr>
          <p:nvPr>
            <p:ph type="ctrTitle"/>
          </p:nvPr>
        </p:nvSpPr>
        <p:spPr>
          <a:xfrm>
            <a:off x="1000100" y="142852"/>
            <a:ext cx="7458100" cy="6429396"/>
          </a:xfrm>
          <a:prstGeom prst="rect">
            <a:avLst/>
          </a:prstGeom>
          <a:noFill/>
          <a:ln>
            <a:noFill/>
          </a:ln>
        </p:spPr>
        <p:txBody>
          <a:bodyPr spcFirstLastPara="1" wrap="square" lIns="91425" tIns="45700" rIns="91425" bIns="45700" anchor="b" anchorCtr="0">
            <a:normAutofit/>
          </a:bodyPr>
          <a:lstStyle/>
          <a:p>
            <a:pPr marL="0" lvl="0" indent="0" algn="just" rtl="0">
              <a:spcBef>
                <a:spcPts val="0"/>
              </a:spcBef>
              <a:spcAft>
                <a:spcPts val="0"/>
              </a:spcAft>
              <a:buClr>
                <a:srgbClr val="FA862D"/>
              </a:buClr>
              <a:buSzPts val="4300"/>
              <a:buFont typeface="Gill Sans"/>
              <a:buNone/>
            </a:pPr>
            <a:r>
              <a:rPr lang="en-US" b="1" dirty="0">
                <a:solidFill>
                  <a:srgbClr val="FA862D"/>
                </a:solidFill>
              </a:rPr>
              <a:t>Gels</a:t>
            </a:r>
            <a:r>
              <a:rPr lang="en-US" b="1" dirty="0"/>
              <a:t/>
            </a:r>
            <a:br>
              <a:rPr lang="en-US" b="1" dirty="0"/>
            </a:br>
            <a:r>
              <a:rPr lang="en-US" sz="3100" dirty="0" err="1"/>
              <a:t>Gels</a:t>
            </a:r>
            <a:r>
              <a:rPr lang="en-US" sz="3100" dirty="0"/>
              <a:t> are usually clear , transparent non-greasy semisolids containing </a:t>
            </a:r>
            <a:r>
              <a:rPr lang="en-US" sz="3100" dirty="0" smtClean="0"/>
              <a:t>solubilized </a:t>
            </a:r>
            <a:r>
              <a:rPr lang="en-US" sz="3100" dirty="0"/>
              <a:t>active substances in an aqueous liquid vehicle rendered jelly-like by the addition of a gelling </a:t>
            </a:r>
            <a:br>
              <a:rPr lang="en-US" sz="3100" dirty="0"/>
            </a:br>
            <a:r>
              <a:rPr lang="en-US" sz="3100" dirty="0"/>
              <a:t>agent.</a:t>
            </a:r>
            <a:br>
              <a:rPr lang="en-US" sz="3100" dirty="0"/>
            </a:br>
            <a:r>
              <a:rPr lang="en-US" sz="3100" dirty="0"/>
              <a:t/>
            </a:r>
            <a:br>
              <a:rPr lang="en-US" sz="3100" dirty="0"/>
            </a:br>
            <a:r>
              <a:rPr lang="en-US" sz="3100" dirty="0"/>
              <a:t>Among the gelling agent used are synthetic macromolecules such as </a:t>
            </a:r>
            <a:r>
              <a:rPr lang="en-US" sz="3100" dirty="0" err="1"/>
              <a:t>carbomer</a:t>
            </a:r>
            <a:r>
              <a:rPr lang="en-US" sz="3100" dirty="0"/>
              <a:t>, cellulose derivatives as </a:t>
            </a:r>
            <a:r>
              <a:rPr lang="en-US" sz="3100" dirty="0" err="1"/>
              <a:t>carboxy</a:t>
            </a:r>
            <a:r>
              <a:rPr lang="en-US" sz="3100" dirty="0"/>
              <a:t> methylcellulose or </a:t>
            </a:r>
            <a:r>
              <a:rPr lang="en-US" sz="3100" dirty="0" err="1" smtClean="0"/>
              <a:t>hydroxy</a:t>
            </a:r>
            <a:r>
              <a:rPr lang="en-US" sz="3100" dirty="0" smtClean="0"/>
              <a:t> propyl </a:t>
            </a:r>
            <a:r>
              <a:rPr lang="en-US" sz="3100" dirty="0"/>
              <a:t>cellulose and natural gums as </a:t>
            </a:r>
            <a:r>
              <a:rPr lang="en-US" sz="3100" dirty="0" err="1"/>
              <a:t>tragacanth</a:t>
            </a:r>
            <a:endParaRPr sz="3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3"/>
          <p:cNvSpPr txBox="1">
            <a:spLocks noGrp="1"/>
          </p:cNvSpPr>
          <p:nvPr>
            <p:ph type="ctrTitle"/>
          </p:nvPr>
        </p:nvSpPr>
        <p:spPr>
          <a:xfrm>
            <a:off x="1000100" y="357166"/>
            <a:ext cx="7715304" cy="5500726"/>
          </a:xfrm>
          <a:prstGeom prst="rect">
            <a:avLst/>
          </a:prstGeom>
          <a:noFill/>
          <a:ln>
            <a:noFill/>
          </a:ln>
        </p:spPr>
        <p:txBody>
          <a:bodyPr spcFirstLastPara="1" wrap="square" lIns="91425" tIns="45700" rIns="91425" bIns="45700" anchor="b" anchorCtr="0">
            <a:normAutofit fontScale="90000"/>
          </a:bodyPr>
          <a:lstStyle/>
          <a:p>
            <a:pPr marL="0" lvl="0" indent="0" rtl="0">
              <a:spcBef>
                <a:spcPts val="0"/>
              </a:spcBef>
              <a:spcAft>
                <a:spcPts val="0"/>
              </a:spcAft>
              <a:buClr>
                <a:srgbClr val="562214"/>
              </a:buClr>
              <a:buSzPct val="100000"/>
              <a:buFont typeface="Gill Sans"/>
              <a:buNone/>
            </a:pPr>
            <a:r>
              <a:rPr lang="en-US" sz="3600" dirty="0"/>
              <a:t>Gels may be used as lubricants or medicated gels administered by various routes including the skin, the eye , the nose , the vagina and </a:t>
            </a:r>
            <a:r>
              <a:rPr lang="en-US" sz="3600" dirty="0" smtClean="0"/>
              <a:t>the rectum</a:t>
            </a:r>
            <a:r>
              <a:rPr lang="en-US" sz="3600" dirty="0"/>
              <a:t>.</a:t>
            </a:r>
            <a:br>
              <a:rPr lang="en-US" sz="3600" dirty="0"/>
            </a:br>
            <a:r>
              <a:rPr lang="en-US" sz="3600" dirty="0"/>
              <a:t/>
            </a:r>
            <a:br>
              <a:rPr lang="en-US" sz="3600" dirty="0"/>
            </a:br>
            <a:r>
              <a:rPr lang="en-US" sz="3600" dirty="0"/>
              <a:t>In addition to the gelling agent and water, gels may be formulated to contain a drug substance , solvents such as alcohol and/ or propylene glycol , antimicrobial preservatives such as methyl and propyl </a:t>
            </a:r>
            <a:r>
              <a:rPr lang="en-US" sz="3600" dirty="0" err="1"/>
              <a:t>parabens</a:t>
            </a:r>
            <a:r>
              <a:rPr lang="en-US" sz="3600" dirty="0"/>
              <a:t> and </a:t>
            </a:r>
            <a:r>
              <a:rPr lang="en-US" sz="3600" dirty="0" err="1"/>
              <a:t>stabilisers</a:t>
            </a:r>
            <a:r>
              <a:rPr lang="en-US" sz="3600" dirty="0"/>
              <a:t> such as </a:t>
            </a:r>
            <a:r>
              <a:rPr lang="en-US" sz="3600" dirty="0" err="1"/>
              <a:t>edetatedisodium</a:t>
            </a:r>
            <a:r>
              <a:rPr lang="en-US" dirty="0"/>
              <a:t>.</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4"/>
          <p:cNvSpPr txBox="1">
            <a:spLocks noGrp="1"/>
          </p:cNvSpPr>
          <p:nvPr>
            <p:ph type="ctrTitle"/>
          </p:nvPr>
        </p:nvSpPr>
        <p:spPr>
          <a:xfrm>
            <a:off x="1071538" y="71390"/>
            <a:ext cx="7692392" cy="6786610"/>
          </a:xfrm>
          <a:prstGeom prst="rect">
            <a:avLst/>
          </a:prstGeom>
          <a:noFill/>
          <a:ln>
            <a:noFill/>
          </a:ln>
        </p:spPr>
        <p:txBody>
          <a:bodyPr spcFirstLastPara="1" wrap="square" lIns="91425" tIns="45700" rIns="91425" bIns="45700" anchor="b" anchorCtr="0">
            <a:normAutofit fontScale="90000"/>
          </a:bodyPr>
          <a:lstStyle/>
          <a:p>
            <a:pPr marL="0" lvl="0" indent="0" algn="l" rtl="1">
              <a:spcBef>
                <a:spcPts val="0"/>
              </a:spcBef>
              <a:spcAft>
                <a:spcPts val="0"/>
              </a:spcAft>
              <a:buClr>
                <a:srgbClr val="FF0000"/>
              </a:buClr>
              <a:buSzPct val="100000"/>
              <a:buFont typeface="Gill Sans"/>
              <a:buNone/>
            </a:pPr>
            <a:r>
              <a:rPr lang="en-US" sz="3600">
                <a:solidFill>
                  <a:srgbClr val="FF0000"/>
                </a:solidFill>
              </a:rPr>
              <a:t>Rx</a:t>
            </a:r>
            <a:br>
              <a:rPr lang="en-US" sz="3600">
                <a:solidFill>
                  <a:srgbClr val="FF0000"/>
                </a:solidFill>
              </a:rPr>
            </a:br>
            <a:r>
              <a:rPr lang="en-US" sz="3600">
                <a:solidFill>
                  <a:srgbClr val="FF0000"/>
                </a:solidFill>
              </a:rPr>
              <a:t>vanishing cream</a:t>
            </a:r>
            <a:r>
              <a:rPr lang="en-US" sz="2800"/>
              <a:t/>
            </a:r>
            <a:br>
              <a:rPr lang="en-US" sz="2800"/>
            </a:br>
            <a:r>
              <a:rPr lang="en-US" sz="2800"/>
              <a:t>stearic acid                           200g</a:t>
            </a:r>
            <a:br>
              <a:rPr lang="en-US" sz="2800"/>
            </a:br>
            <a:r>
              <a:rPr lang="en-US" sz="2800"/>
              <a:t>potassium hydroxide              14g</a:t>
            </a:r>
            <a:br>
              <a:rPr lang="en-US" sz="2800"/>
            </a:br>
            <a:r>
              <a:rPr lang="en-US" sz="2800"/>
              <a:t>purified water                        800g</a:t>
            </a:r>
            <a:br>
              <a:rPr lang="en-US" sz="2800"/>
            </a:br>
            <a:r>
              <a:rPr lang="en-US" sz="2800"/>
              <a:t>Ft. cream </a:t>
            </a:r>
            <a:br>
              <a:rPr lang="en-US" sz="2800"/>
            </a:br>
            <a:r>
              <a:rPr lang="en-US" sz="2800"/>
              <a:t>sig. apply  b.i.d</a:t>
            </a:r>
            <a:br>
              <a:rPr lang="en-US" sz="2800"/>
            </a:br>
            <a:r>
              <a:rPr lang="en-US" sz="2800"/>
              <a:t/>
            </a:r>
            <a:br>
              <a:rPr lang="en-US" sz="2800"/>
            </a:br>
            <a:r>
              <a:rPr lang="en-US" sz="3600">
                <a:solidFill>
                  <a:srgbClr val="FF0000"/>
                </a:solidFill>
              </a:rPr>
              <a:t>Rx</a:t>
            </a:r>
            <a:br>
              <a:rPr lang="en-US" sz="3600">
                <a:solidFill>
                  <a:srgbClr val="FF0000"/>
                </a:solidFill>
              </a:rPr>
            </a:br>
            <a:r>
              <a:rPr lang="en-US" sz="3600">
                <a:solidFill>
                  <a:srgbClr val="FF0000"/>
                </a:solidFill>
              </a:rPr>
              <a:t>cold cream</a:t>
            </a:r>
            <a:r>
              <a:rPr lang="en-US" sz="2800"/>
              <a:t/>
            </a:r>
            <a:br>
              <a:rPr lang="en-US" sz="2800"/>
            </a:br>
            <a:r>
              <a:rPr lang="en-US" sz="2800"/>
              <a:t>spermaceti                                125g</a:t>
            </a:r>
            <a:br>
              <a:rPr lang="en-US" sz="2800"/>
            </a:br>
            <a:r>
              <a:rPr lang="en-US" sz="2800"/>
              <a:t>white wax                                  120g</a:t>
            </a:r>
            <a:br>
              <a:rPr lang="en-US" sz="2800"/>
            </a:br>
            <a:r>
              <a:rPr lang="en-US" sz="2800"/>
              <a:t>liquid paraffin                              560g</a:t>
            </a:r>
            <a:br>
              <a:rPr lang="en-US" sz="2800"/>
            </a:br>
            <a:r>
              <a:rPr lang="en-US" sz="2800"/>
              <a:t>sodium borate                            5g</a:t>
            </a:r>
            <a:br>
              <a:rPr lang="en-US" sz="2800"/>
            </a:br>
            <a:r>
              <a:rPr lang="en-US" sz="2800"/>
              <a:t>purified water                             190g</a:t>
            </a:r>
            <a:br>
              <a:rPr lang="en-US" sz="2800"/>
            </a:br>
            <a:r>
              <a:rPr lang="en-US" sz="2800"/>
              <a:t>Ft. cream  </a:t>
            </a:r>
            <a:br>
              <a:rPr lang="en-US" sz="2800"/>
            </a:br>
            <a:r>
              <a:rPr lang="en-US" sz="2800"/>
              <a:t> </a:t>
            </a:r>
            <a:endParaRPr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5"/>
          <p:cNvSpPr txBox="1">
            <a:spLocks noGrp="1"/>
          </p:cNvSpPr>
          <p:nvPr>
            <p:ph type="ctrTitle"/>
          </p:nvPr>
        </p:nvSpPr>
        <p:spPr>
          <a:xfrm>
            <a:off x="1432560" y="359898"/>
            <a:ext cx="7406640" cy="5426556"/>
          </a:xfrm>
          <a:prstGeom prst="rect">
            <a:avLst/>
          </a:prstGeom>
          <a:noFill/>
          <a:ln>
            <a:noFill/>
          </a:ln>
        </p:spPr>
        <p:txBody>
          <a:bodyPr spcFirstLastPara="1" wrap="square" lIns="91425" tIns="45700" rIns="91425" bIns="45700" anchor="b" anchorCtr="0">
            <a:normAutofit fontScale="90000"/>
          </a:bodyPr>
          <a:lstStyle/>
          <a:p>
            <a:pPr marL="0" lvl="0" indent="0" algn="l" rtl="1">
              <a:spcBef>
                <a:spcPts val="0"/>
              </a:spcBef>
              <a:spcAft>
                <a:spcPts val="0"/>
              </a:spcAft>
              <a:buClr>
                <a:srgbClr val="562214"/>
              </a:buClr>
              <a:buSzPct val="100000"/>
              <a:buFont typeface="Gill Sans"/>
              <a:buNone/>
            </a:pPr>
            <a:r>
              <a:rPr lang="en-US" sz="3200"/>
              <a:t/>
            </a:r>
            <a:br>
              <a:rPr lang="en-US" sz="3200"/>
            </a:br>
            <a:r>
              <a:rPr lang="en-US" sz="3600">
                <a:solidFill>
                  <a:srgbClr val="FF0000"/>
                </a:solidFill>
              </a:rPr>
              <a:t>Rx</a:t>
            </a:r>
            <a:br>
              <a:rPr lang="en-US" sz="3600">
                <a:solidFill>
                  <a:srgbClr val="FF0000"/>
                </a:solidFill>
              </a:rPr>
            </a:br>
            <a:r>
              <a:rPr lang="en-US" sz="3600">
                <a:solidFill>
                  <a:srgbClr val="FF0000"/>
                </a:solidFill>
              </a:rPr>
              <a:t>zinc gelatin (glycero gelatin jelly)</a:t>
            </a:r>
            <a:r>
              <a:rPr lang="en-US" sz="3200"/>
              <a:t/>
            </a:r>
            <a:br>
              <a:rPr lang="en-US" sz="3200"/>
            </a:br>
            <a:r>
              <a:rPr lang="en-US" sz="3200"/>
              <a:t/>
            </a:r>
            <a:br>
              <a:rPr lang="en-US" sz="3200"/>
            </a:br>
            <a:r>
              <a:rPr lang="en-US" sz="3200"/>
              <a:t>zinc oxide                           15g</a:t>
            </a:r>
            <a:br>
              <a:rPr lang="en-US" sz="3200"/>
            </a:br>
            <a:r>
              <a:rPr lang="en-US" sz="3200"/>
              <a:t>gelatin                                15g</a:t>
            </a:r>
            <a:br>
              <a:rPr lang="en-US" sz="3200"/>
            </a:br>
            <a:r>
              <a:rPr lang="en-US" sz="3200"/>
              <a:t>glycerol                               35g</a:t>
            </a:r>
            <a:br>
              <a:rPr lang="en-US" sz="3200"/>
            </a:br>
            <a:r>
              <a:rPr lang="en-US" sz="3200"/>
              <a:t>purified water                      35g</a:t>
            </a:r>
            <a:br>
              <a:rPr lang="en-US" sz="3200"/>
            </a:br>
            <a:r>
              <a:rPr lang="en-US" sz="3200"/>
              <a:t>Ft. gel </a:t>
            </a:r>
            <a:br>
              <a:rPr lang="en-US" sz="3200"/>
            </a:br>
            <a:r>
              <a:rPr lang="en-US" sz="3200"/>
              <a:t>sig. for external use </a:t>
            </a:r>
            <a:br>
              <a:rPr lang="en-US" sz="3200"/>
            </a:br>
            <a:endParaRPr sz="3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6"/>
          <p:cNvSpPr txBox="1">
            <a:spLocks noGrp="1"/>
          </p:cNvSpPr>
          <p:nvPr>
            <p:ph type="ctrTitle"/>
          </p:nvPr>
        </p:nvSpPr>
        <p:spPr>
          <a:xfrm>
            <a:off x="1214414" y="642918"/>
            <a:ext cx="7406640" cy="3786214"/>
          </a:xfrm>
          <a:prstGeom prst="rect">
            <a:avLst/>
          </a:prstGeom>
          <a:noFill/>
          <a:ln>
            <a:noFill/>
          </a:ln>
        </p:spPr>
        <p:txBody>
          <a:bodyPr spcFirstLastPara="1" wrap="square" lIns="91425" tIns="45700" rIns="91425" bIns="45700" anchor="b" anchorCtr="0">
            <a:normAutofit fontScale="90000"/>
          </a:bodyPr>
          <a:lstStyle/>
          <a:p>
            <a:pPr marL="0" lvl="0" indent="0" algn="l" rtl="1">
              <a:spcBef>
                <a:spcPts val="0"/>
              </a:spcBef>
              <a:spcAft>
                <a:spcPts val="0"/>
              </a:spcAft>
              <a:buClr>
                <a:srgbClr val="FF0000"/>
              </a:buClr>
              <a:buSzPct val="100000"/>
              <a:buFont typeface="Gill Sans"/>
              <a:buNone/>
            </a:pPr>
            <a:r>
              <a:rPr lang="en-US" sz="3600">
                <a:solidFill>
                  <a:srgbClr val="FF0000"/>
                </a:solidFill>
              </a:rPr>
              <a:t>Rx</a:t>
            </a:r>
            <a:br>
              <a:rPr lang="en-US" sz="3600">
                <a:solidFill>
                  <a:srgbClr val="FF0000"/>
                </a:solidFill>
              </a:rPr>
            </a:br>
            <a:r>
              <a:rPr lang="en-US" sz="3600">
                <a:solidFill>
                  <a:srgbClr val="FF0000"/>
                </a:solidFill>
              </a:rPr>
              <a:t>bentonite gel </a:t>
            </a:r>
            <a:r>
              <a:rPr lang="en-US" sz="3200"/>
              <a:t/>
            </a:r>
            <a:br>
              <a:rPr lang="en-US" sz="3200"/>
            </a:br>
            <a:r>
              <a:rPr lang="en-US" sz="3200"/>
              <a:t>zinc oxide                            10g</a:t>
            </a:r>
            <a:br>
              <a:rPr lang="en-US" sz="3200"/>
            </a:br>
            <a:r>
              <a:rPr lang="en-US" sz="3200"/>
              <a:t>glycerol                                10g</a:t>
            </a:r>
            <a:br>
              <a:rPr lang="en-US" sz="3200"/>
            </a:br>
            <a:r>
              <a:rPr lang="en-US" sz="3200"/>
              <a:t>bentonite                              10g </a:t>
            </a:r>
            <a:br>
              <a:rPr lang="en-US" sz="3200"/>
            </a:br>
            <a:r>
              <a:rPr lang="en-US" sz="3200"/>
              <a:t>purified water                        100g</a:t>
            </a:r>
            <a:br>
              <a:rPr lang="en-US" sz="3200"/>
            </a:br>
            <a:r>
              <a:rPr lang="en-US" sz="3200"/>
              <a:t>Ft.  Gel</a:t>
            </a:r>
            <a:br>
              <a:rPr lang="en-US" sz="3200"/>
            </a:br>
            <a:endParaRPr sz="3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6"/>
          <p:cNvSpPr txBox="1">
            <a:spLocks noGrp="1"/>
          </p:cNvSpPr>
          <p:nvPr>
            <p:ph type="ctrTitle"/>
          </p:nvPr>
        </p:nvSpPr>
        <p:spPr>
          <a:xfrm>
            <a:off x="928662" y="357166"/>
            <a:ext cx="7715304" cy="6000792"/>
          </a:xfrm>
          <a:prstGeom prst="rect">
            <a:avLst/>
          </a:prstGeom>
          <a:noFill/>
          <a:ln>
            <a:noFill/>
          </a:ln>
        </p:spPr>
        <p:txBody>
          <a:bodyPr spcFirstLastPara="1" wrap="square" lIns="91425" tIns="45700" rIns="91425" bIns="45700" anchor="b" anchorCtr="0">
            <a:normAutofit fontScale="90000"/>
          </a:bodyPr>
          <a:lstStyle/>
          <a:p>
            <a:pPr marL="0" lvl="0" indent="0" algn="just" rtl="0">
              <a:spcBef>
                <a:spcPts val="0"/>
              </a:spcBef>
              <a:spcAft>
                <a:spcPts val="0"/>
              </a:spcAft>
              <a:buClr>
                <a:srgbClr val="FA862D"/>
              </a:buClr>
              <a:buSzPct val="138709"/>
              <a:buFont typeface="Gill Sans"/>
              <a:buNone/>
            </a:pPr>
            <a:r>
              <a:rPr lang="en-US" b="1">
                <a:solidFill>
                  <a:srgbClr val="FA862D"/>
                </a:solidFill>
              </a:rPr>
              <a:t>Skin structure and function</a:t>
            </a:r>
            <a:br>
              <a:rPr lang="en-US" b="1">
                <a:solidFill>
                  <a:srgbClr val="FA862D"/>
                </a:solidFill>
              </a:rPr>
            </a:br>
            <a:r>
              <a:rPr lang="en-US" b="1">
                <a:solidFill>
                  <a:srgbClr val="FA862D"/>
                </a:solidFill>
              </a:rPr>
              <a:t/>
            </a:r>
            <a:br>
              <a:rPr lang="en-US" b="1">
                <a:solidFill>
                  <a:srgbClr val="FA862D"/>
                </a:solidFill>
              </a:rPr>
            </a:br>
            <a:r>
              <a:rPr lang="en-US" sz="3100"/>
              <a:t>Human skin is a highly complex multi-layered structure and it represents the largest organ of the body, comprising around 10% of the body mass. The main function of the skin is to act as a barrier between the body and the outside environment. </a:t>
            </a:r>
            <a:br>
              <a:rPr lang="en-US" sz="3100"/>
            </a:br>
            <a:r>
              <a:rPr lang="en-US" sz="3100"/>
              <a:t/>
            </a:r>
            <a:br>
              <a:rPr lang="en-US" sz="3100"/>
            </a:br>
            <a:r>
              <a:rPr lang="en-US" sz="3100"/>
              <a:t>This barrier prevents the entry of chemicals, microorganisms , UV radiation and the loss of water and body fluids. In addition, the skin plays role in the regulation of body temperature and it also acts as sensory organ.</a:t>
            </a:r>
            <a:endParaRPr sz="3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7"/>
          <p:cNvSpPr txBox="1">
            <a:spLocks noGrp="1"/>
          </p:cNvSpPr>
          <p:nvPr>
            <p:ph type="ctrTitle"/>
          </p:nvPr>
        </p:nvSpPr>
        <p:spPr>
          <a:xfrm>
            <a:off x="1000100" y="214291"/>
            <a:ext cx="7272334" cy="2571767"/>
          </a:xfrm>
          <a:prstGeom prst="rect">
            <a:avLst/>
          </a:prstGeom>
          <a:noFill/>
          <a:ln>
            <a:noFill/>
          </a:ln>
        </p:spPr>
        <p:txBody>
          <a:bodyPr spcFirstLastPara="1" wrap="square" lIns="91425" tIns="45700" rIns="91425" bIns="45700" anchor="b" anchorCtr="0">
            <a:normAutofit fontScale="90000"/>
          </a:bodyPr>
          <a:lstStyle/>
          <a:p>
            <a:pPr marL="0" lvl="0" indent="0" algn="l" rtl="1">
              <a:spcBef>
                <a:spcPts val="0"/>
              </a:spcBef>
              <a:spcAft>
                <a:spcPts val="0"/>
              </a:spcAft>
              <a:buClr>
                <a:srgbClr val="FF0000"/>
              </a:buClr>
              <a:buSzPct val="100000"/>
              <a:buFont typeface="Gill Sans"/>
              <a:buNone/>
            </a:pPr>
            <a:r>
              <a:rPr lang="en-US" sz="3600" b="1">
                <a:solidFill>
                  <a:srgbClr val="FF0000"/>
                </a:solidFill>
              </a:rPr>
              <a:t>Skin layers</a:t>
            </a:r>
            <a:r>
              <a:rPr lang="en-US" sz="3600" b="1"/>
              <a:t/>
            </a:r>
            <a:br>
              <a:rPr lang="en-US" sz="3600" b="1"/>
            </a:br>
            <a:r>
              <a:rPr lang="en-US" sz="3200"/>
              <a:t>1.The Epidermis</a:t>
            </a:r>
            <a:br>
              <a:rPr lang="en-US" sz="3200"/>
            </a:br>
            <a:r>
              <a:rPr lang="en-US" sz="3200"/>
              <a:t>2.The Dermis</a:t>
            </a:r>
            <a:br>
              <a:rPr lang="en-US" sz="3200"/>
            </a:br>
            <a:r>
              <a:rPr lang="en-US" sz="3200"/>
              <a:t>3.The Subcutaneous Fatty layer</a:t>
            </a:r>
            <a:r>
              <a:rPr lang="en-US"/>
              <a:t/>
            </a:r>
            <a:br>
              <a:rPr lang="en-US"/>
            </a:br>
            <a:endParaRPr/>
          </a:p>
        </p:txBody>
      </p:sp>
      <p:pic>
        <p:nvPicPr>
          <p:cNvPr id="128" name="Google Shape;128;p17"/>
          <p:cNvPicPr preferRelativeResize="0"/>
          <p:nvPr/>
        </p:nvPicPr>
        <p:blipFill rotWithShape="1">
          <a:blip r:embed="rId3">
            <a:alphaModFix/>
          </a:blip>
          <a:srcRect/>
          <a:stretch/>
        </p:blipFill>
        <p:spPr>
          <a:xfrm>
            <a:off x="1785918" y="2071678"/>
            <a:ext cx="6572296" cy="457203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4"/>
          <p:cNvSpPr txBox="1">
            <a:spLocks noGrp="1"/>
          </p:cNvSpPr>
          <p:nvPr>
            <p:ph type="title"/>
          </p:nvPr>
        </p:nvSpPr>
        <p:spPr>
          <a:xfrm>
            <a:off x="1068946" y="274638"/>
            <a:ext cx="7860772" cy="5869006"/>
          </a:xfrm>
          <a:prstGeom prst="rect">
            <a:avLst/>
          </a:prstGeom>
          <a:noFill/>
          <a:ln>
            <a:noFill/>
          </a:ln>
        </p:spPr>
        <p:txBody>
          <a:bodyPr spcFirstLastPara="1" wrap="square" lIns="91425" tIns="45700" rIns="91425" bIns="45700" anchor="ctr" anchorCtr="0">
            <a:normAutofit fontScale="90000"/>
          </a:bodyPr>
          <a:lstStyle/>
          <a:p>
            <a:pPr marL="0" lvl="0" indent="0" algn="just" rtl="0">
              <a:spcBef>
                <a:spcPts val="0"/>
              </a:spcBef>
              <a:spcAft>
                <a:spcPts val="0"/>
              </a:spcAft>
              <a:buClr>
                <a:schemeClr val="accent4"/>
              </a:buClr>
              <a:buSzPct val="100000"/>
              <a:buFont typeface="Gill Sans"/>
              <a:buNone/>
            </a:pPr>
            <a:r>
              <a:rPr lang="en-US" sz="4000" b="1" dirty="0">
                <a:solidFill>
                  <a:schemeClr val="accent4"/>
                </a:solidFill>
              </a:rPr>
              <a:t>Ointments, creams, pastes and gels</a:t>
            </a:r>
            <a:r>
              <a:rPr lang="en-US" b="1" dirty="0">
                <a:solidFill>
                  <a:schemeClr val="accent4"/>
                </a:solidFill>
              </a:rPr>
              <a:t/>
            </a:r>
            <a:br>
              <a:rPr lang="en-US" b="1" dirty="0">
                <a:solidFill>
                  <a:schemeClr val="accent4"/>
                </a:solidFill>
              </a:rPr>
            </a:br>
            <a:r>
              <a:rPr lang="en-US" b="1" dirty="0"/>
              <a:t/>
            </a:r>
            <a:br>
              <a:rPr lang="en-US" b="1" dirty="0"/>
            </a:br>
            <a:r>
              <a:rPr lang="en-US" sz="3100" dirty="0"/>
              <a:t>Ointments, creams, pastes and gels are semisolid dosage forms intended for topical application They may be applied to the skin, placed on to the surface of the eye or used nasally, vaginally or rectally</a:t>
            </a:r>
            <a:r>
              <a:rPr lang="en-US" sz="3100" dirty="0" smtClean="0"/>
              <a:t>.</a:t>
            </a:r>
            <a:br>
              <a:rPr lang="en-US" sz="3100" dirty="0" smtClean="0"/>
            </a:br>
            <a:r>
              <a:rPr lang="en-US" sz="3100" dirty="0"/>
              <a:t/>
            </a:r>
            <a:br>
              <a:rPr lang="en-US" sz="3100" dirty="0"/>
            </a:br>
            <a:r>
              <a:rPr lang="en-US" sz="3100" dirty="0"/>
              <a:t/>
            </a:r>
            <a:br>
              <a:rPr lang="en-US" sz="3100" dirty="0"/>
            </a:br>
            <a:r>
              <a:rPr lang="en-US" sz="3200" dirty="0"/>
              <a:t>The majority of these preparations are used for the effects of the therapeutic agents they contain. Those which are non medicated are used for their physical effects lubricants.</a:t>
            </a:r>
            <a:endParaRP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5"/>
          <p:cNvSpPr txBox="1">
            <a:spLocks noGrp="1"/>
          </p:cNvSpPr>
          <p:nvPr>
            <p:ph type="ctrTitle"/>
          </p:nvPr>
        </p:nvSpPr>
        <p:spPr>
          <a:xfrm>
            <a:off x="1071538" y="785795"/>
            <a:ext cx="7500990" cy="5072098"/>
          </a:xfrm>
          <a:prstGeom prst="rect">
            <a:avLst/>
          </a:prstGeom>
          <a:noFill/>
          <a:ln>
            <a:noFill/>
          </a:ln>
        </p:spPr>
        <p:txBody>
          <a:bodyPr spcFirstLastPara="1" wrap="square" lIns="91425" tIns="45700" rIns="91425" bIns="45700" anchor="b" anchorCtr="0">
            <a:normAutofit fontScale="90000"/>
          </a:bodyPr>
          <a:lstStyle/>
          <a:p>
            <a:pPr marL="0" lvl="0" indent="0" algn="just" rtl="0">
              <a:spcBef>
                <a:spcPts val="0"/>
              </a:spcBef>
              <a:spcAft>
                <a:spcPts val="0"/>
              </a:spcAft>
              <a:buClr>
                <a:srgbClr val="562214"/>
              </a:buClr>
              <a:buSzPct val="100000"/>
              <a:buFont typeface="Gill Sans"/>
              <a:buNone/>
            </a:pPr>
            <a:r>
              <a:rPr lang="en-US" sz="3600"/>
              <a:t>Topical preparations are used for the localized effects produced at the site of their application, although some unintended</a:t>
            </a:r>
            <a:br>
              <a:rPr lang="en-US" sz="3600"/>
            </a:br>
            <a:r>
              <a:rPr lang="en-US" sz="3600"/>
              <a:t>systemic drug absorption may occur,</a:t>
            </a:r>
            <a:br>
              <a:rPr lang="en-US" sz="3600"/>
            </a:br>
            <a:r>
              <a:rPr lang="en-US" sz="3600"/>
              <a:t/>
            </a:r>
            <a:br>
              <a:rPr lang="en-US" sz="3600"/>
            </a:br>
            <a:r>
              <a:rPr lang="en-US" sz="3600"/>
              <a:t>Transdermal drug delivery systems are designed for the systemic absorption of drug substances in therapeutic quantities</a:t>
            </a:r>
            <a:r>
              <a:rPr lang="en-US"/>
              <a: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8"/>
          <p:cNvSpPr txBox="1">
            <a:spLocks noGrp="1"/>
          </p:cNvSpPr>
          <p:nvPr>
            <p:ph type="ctrTitle"/>
          </p:nvPr>
        </p:nvSpPr>
        <p:spPr>
          <a:xfrm>
            <a:off x="1071538" y="857232"/>
            <a:ext cx="7643866" cy="5500726"/>
          </a:xfrm>
          <a:prstGeom prst="rect">
            <a:avLst/>
          </a:prstGeom>
          <a:noFill/>
          <a:ln>
            <a:noFill/>
          </a:ln>
        </p:spPr>
        <p:txBody>
          <a:bodyPr spcFirstLastPara="1" wrap="square" lIns="91425" tIns="45700" rIns="91425" bIns="45700" anchor="b" anchorCtr="0">
            <a:normAutofit fontScale="90000"/>
          </a:bodyPr>
          <a:lstStyle/>
          <a:p>
            <a:pPr marL="0" lvl="0" indent="0" algn="just" rtl="0">
              <a:spcBef>
                <a:spcPts val="0"/>
              </a:spcBef>
              <a:spcAft>
                <a:spcPts val="0"/>
              </a:spcAft>
              <a:buClr>
                <a:srgbClr val="8798C3"/>
              </a:buClr>
              <a:buSzPct val="119444"/>
              <a:buFont typeface="Gill Sans"/>
              <a:buNone/>
            </a:pPr>
            <a:r>
              <a:rPr lang="en-US" b="1">
                <a:solidFill>
                  <a:srgbClr val="8798C3"/>
                </a:solidFill>
              </a:rPr>
              <a:t>Creams</a:t>
            </a:r>
            <a:r>
              <a:rPr lang="en-US" b="1"/>
              <a:t/>
            </a:r>
            <a:br>
              <a:rPr lang="en-US" b="1"/>
            </a:br>
            <a:r>
              <a:rPr lang="en-US" sz="3600"/>
              <a:t>Pharmaceutical creams are semisolid preparations containing one or more medicinal agents dissolved in either an o/w or w/o emulsion. Creams have a relatively soft, spreadable consistency. An example of an o/w cream is vanishing cream and an example of a w/o cream is cold cream. When the term “cream” is used without further qualification, awater-washable formulation is generally inferred.</a:t>
            </a:r>
            <a:endParaRPr sz="3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9"/>
          <p:cNvSpPr txBox="1">
            <a:spLocks noGrp="1"/>
          </p:cNvSpPr>
          <p:nvPr>
            <p:ph type="ctrTitle"/>
          </p:nvPr>
        </p:nvSpPr>
        <p:spPr>
          <a:xfrm>
            <a:off x="928662" y="642918"/>
            <a:ext cx="8001056" cy="6000792"/>
          </a:xfrm>
          <a:prstGeom prst="rect">
            <a:avLst/>
          </a:prstGeom>
          <a:noFill/>
          <a:ln>
            <a:noFill/>
          </a:ln>
        </p:spPr>
        <p:txBody>
          <a:bodyPr spcFirstLastPara="1" wrap="square" lIns="91425" tIns="45700" rIns="91425" bIns="45700" anchor="b" anchorCtr="0">
            <a:noAutofit/>
          </a:bodyPr>
          <a:lstStyle/>
          <a:p>
            <a:pPr marL="0" lvl="0" indent="0" algn="just" rtl="1">
              <a:spcBef>
                <a:spcPts val="0"/>
              </a:spcBef>
              <a:spcAft>
                <a:spcPts val="0"/>
              </a:spcAft>
              <a:buClr>
                <a:srgbClr val="562214"/>
              </a:buClr>
              <a:buSzPts val="3600"/>
              <a:buFont typeface="Gill Sans"/>
              <a:buNone/>
            </a:pPr>
            <a:r>
              <a:rPr lang="en-US" sz="3600"/>
              <a:t>Creams find primary application in topical skin products and also in products used rectally and vaginally. Many patients and physicians prefer creams to ointments because they are easier to spread and remove than ointments. Pharmaceutical manufacturers frequently manufacture topical preparations of a drug in both ointment and cream bases to satisfy the preference of the patient and physician.</a:t>
            </a:r>
            <a:endParaRPr sz="3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0"/>
          <p:cNvSpPr txBox="1">
            <a:spLocks noGrp="1"/>
          </p:cNvSpPr>
          <p:nvPr>
            <p:ph type="ctrTitle"/>
          </p:nvPr>
        </p:nvSpPr>
        <p:spPr>
          <a:xfrm>
            <a:off x="1000100" y="1"/>
            <a:ext cx="7715304" cy="6858000"/>
          </a:xfrm>
          <a:prstGeom prst="rect">
            <a:avLst/>
          </a:prstGeom>
          <a:noFill/>
          <a:ln>
            <a:noFill/>
          </a:ln>
        </p:spPr>
        <p:txBody>
          <a:bodyPr spcFirstLastPara="1" wrap="square" lIns="91425" tIns="45700" rIns="91425" bIns="45700" anchor="b" anchorCtr="0">
            <a:normAutofit/>
          </a:bodyPr>
          <a:lstStyle/>
          <a:p>
            <a:pPr marL="0" lvl="0" indent="-228600" algn="l" rtl="1">
              <a:spcBef>
                <a:spcPts val="0"/>
              </a:spcBef>
              <a:spcAft>
                <a:spcPts val="0"/>
              </a:spcAft>
              <a:buClr>
                <a:schemeClr val="accent4"/>
              </a:buClr>
              <a:buSzPts val="3600"/>
              <a:buFont typeface="Arial"/>
              <a:buChar char="•"/>
            </a:pPr>
            <a:r>
              <a:rPr lang="en-US" sz="3600" b="1">
                <a:solidFill>
                  <a:schemeClr val="accent4"/>
                </a:solidFill>
              </a:rPr>
              <a:t>Preparation of creams</a:t>
            </a:r>
            <a:r>
              <a:rPr lang="en-US" sz="3600" b="1"/>
              <a:t/>
            </a:r>
            <a:br>
              <a:rPr lang="en-US" sz="3600" b="1"/>
            </a:br>
            <a:r>
              <a:rPr lang="en-US" sz="3600" b="1"/>
              <a:t/>
            </a:r>
            <a:br>
              <a:rPr lang="en-US" sz="3600" b="1"/>
            </a:br>
            <a:r>
              <a:rPr lang="en-US" sz="3100"/>
              <a:t>Creams may be formulated from variety of oils ( both mineral and vegetable)and from fatty alcohols, fatty acids and fatty esters. Emulsifying agents include non-ionic surfactants and soaps.</a:t>
            </a:r>
            <a:br>
              <a:rPr lang="en-US" sz="3100"/>
            </a:br>
            <a:r>
              <a:rPr lang="en-US" sz="3100"/>
              <a:t/>
            </a:r>
            <a:br>
              <a:rPr lang="en-US" sz="3100"/>
            </a:br>
            <a:r>
              <a:rPr lang="en-US" sz="3100"/>
              <a:t>Preparation involves separating the formula components into two portions :lipid and aqueous. The lipid portion contain water-insoluble components and the aqueous portion the water-soluble components.</a:t>
            </a:r>
            <a:br>
              <a:rPr lang="en-US" sz="3100"/>
            </a:br>
            <a:r>
              <a:rPr lang="en-US" sz="3100"/>
              <a:t>.</a:t>
            </a:r>
            <a:endParaRPr sz="31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1"/>
          <p:cNvSpPr txBox="1">
            <a:spLocks noGrp="1"/>
          </p:cNvSpPr>
          <p:nvPr>
            <p:ph type="ctrTitle"/>
          </p:nvPr>
        </p:nvSpPr>
        <p:spPr>
          <a:xfrm>
            <a:off x="1167525" y="3447690"/>
            <a:ext cx="7643866" cy="3500462"/>
          </a:xfrm>
          <a:prstGeom prst="rect">
            <a:avLst/>
          </a:prstGeom>
          <a:noFill/>
          <a:ln>
            <a:noFill/>
          </a:ln>
        </p:spPr>
        <p:txBody>
          <a:bodyPr spcFirstLastPara="1" wrap="square" lIns="91425" tIns="45700" rIns="91425" bIns="45700" anchor="b" anchorCtr="0">
            <a:normAutofit fontScale="90000"/>
          </a:bodyPr>
          <a:lstStyle/>
          <a:p>
            <a:pPr marL="0" lvl="0" indent="0" algn="just" rtl="1">
              <a:spcBef>
                <a:spcPts val="0"/>
              </a:spcBef>
              <a:spcAft>
                <a:spcPts val="0"/>
              </a:spcAft>
              <a:buClr>
                <a:srgbClr val="562214"/>
              </a:buClr>
              <a:buSzPct val="100000"/>
              <a:buFont typeface="Gill Sans"/>
              <a:buNone/>
            </a:pPr>
            <a:r>
              <a:rPr lang="en-US" sz="3600" dirty="0"/>
              <a:t/>
            </a:r>
            <a:br>
              <a:rPr lang="en-US" sz="3600" dirty="0"/>
            </a:br>
            <a:r>
              <a:rPr lang="en-US" sz="3600" dirty="0" smtClean="0"/>
              <a:t/>
            </a:r>
            <a:br>
              <a:rPr lang="en-US" sz="3600" dirty="0" smtClean="0"/>
            </a:br>
            <a:r>
              <a:rPr lang="en-US" sz="3600" dirty="0"/>
              <a:t/>
            </a:r>
            <a:br>
              <a:rPr lang="en-US" sz="3600" dirty="0"/>
            </a:br>
            <a:r>
              <a:rPr lang="en-US" sz="3600" dirty="0" smtClean="0"/>
              <a:t>Vanishing </a:t>
            </a:r>
            <a:r>
              <a:rPr lang="en-US" sz="3600" dirty="0"/>
              <a:t>creams are o/w emulsions containing large percentage of water and stearic acid. After application of the cream, the water evaporates leaving behind a thin residue film of stearic acid or other oleaginous components.</a:t>
            </a:r>
            <a:br>
              <a:rPr lang="en-US" sz="3600" dirty="0"/>
            </a:br>
            <a:endParaRPr sz="3600" dirty="0"/>
          </a:p>
        </p:txBody>
      </p:sp>
      <p:sp>
        <p:nvSpPr>
          <p:cNvPr id="149" name="Google Shape;149;p21"/>
          <p:cNvSpPr/>
          <p:nvPr/>
        </p:nvSpPr>
        <p:spPr>
          <a:xfrm>
            <a:off x="1071538" y="428604"/>
            <a:ext cx="7643866" cy="2677656"/>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en-US" sz="2800" b="0" i="0" u="none" strike="noStrike" cap="none" dirty="0">
                <a:solidFill>
                  <a:schemeClr val="dk1"/>
                </a:solidFill>
                <a:latin typeface="Gill Sans"/>
                <a:ea typeface="Gill Sans"/>
                <a:cs typeface="Gill Sans"/>
                <a:sym typeface="Gill Sans"/>
              </a:rPr>
              <a:t>Both phases are heated to a temperature above the melting point of the highest melting component. The phases then are mixed, and  the mixture is stirred until reaching ambient temperature or the mixture has congealed. Mixing is continued during the cooling process to promote </a:t>
            </a:r>
            <a:r>
              <a:rPr lang="en-US" sz="2800" b="0" i="0" u="none" strike="noStrike" cap="none" dirty="0" smtClean="0">
                <a:solidFill>
                  <a:schemeClr val="dk1"/>
                </a:solidFill>
                <a:latin typeface="Gill Sans"/>
                <a:ea typeface="Gill Sans"/>
                <a:cs typeface="Gill Sans"/>
                <a:sym typeface="Gill Sans"/>
              </a:rPr>
              <a:t>uniformity</a:t>
            </a:r>
          </a:p>
          <a:p>
            <a:pPr marL="0" marR="0" lvl="0" indent="0" algn="just" rtl="0">
              <a:spcBef>
                <a:spcPts val="0"/>
              </a:spcBef>
              <a:spcAft>
                <a:spcPts val="0"/>
              </a:spcAft>
              <a:buNone/>
            </a:pPr>
            <a:endParaRPr lang="en-US" sz="2800" dirty="0">
              <a:solidFill>
                <a:schemeClr val="dk1"/>
              </a:solidFill>
              <a:latin typeface="Gill Sans"/>
              <a:ea typeface="Gill Sans"/>
              <a:cs typeface="Gill Sans"/>
              <a:sym typeface="Gill Sans"/>
            </a:endParaRPr>
          </a:p>
          <a:p>
            <a:pPr marL="0" marR="0" lvl="0" indent="0" algn="just" rtl="0">
              <a:spcBef>
                <a:spcPts val="0"/>
              </a:spcBef>
              <a:spcAft>
                <a:spcPts val="0"/>
              </a:spcAft>
              <a:buNone/>
            </a:pPr>
            <a:endParaRPr lang="en-US" sz="2800" b="0" i="0" u="none" strike="noStrike" cap="none" dirty="0" smtClean="0">
              <a:solidFill>
                <a:schemeClr val="dk1"/>
              </a:solidFill>
              <a:latin typeface="Gill Sans"/>
              <a:ea typeface="Gill Sans"/>
              <a:cs typeface="Gill Sans"/>
              <a:sym typeface="Gill Sans"/>
            </a:endParaRPr>
          </a:p>
          <a:p>
            <a:pPr marL="0" marR="0" lvl="0" indent="0" algn="just" rtl="0">
              <a:spcBef>
                <a:spcPts val="0"/>
              </a:spcBef>
              <a:spcAft>
                <a:spcPts val="0"/>
              </a:spcAft>
              <a:buNone/>
            </a:pPr>
            <a:endParaRPr lang="en-US" sz="2800" dirty="0">
              <a:solidFill>
                <a:schemeClr val="dk1"/>
              </a:solidFill>
              <a:latin typeface="Gill Sans"/>
              <a:ea typeface="Gill Sans"/>
              <a:cs typeface="Gill Sans"/>
              <a:sym typeface="Gill Sans"/>
            </a:endParaRPr>
          </a:p>
          <a:p>
            <a:pPr marL="0" marR="0" lvl="0" indent="0" algn="just" rtl="0">
              <a:spcBef>
                <a:spcPts val="0"/>
              </a:spcBef>
              <a:spcAft>
                <a:spcPts val="0"/>
              </a:spcAft>
              <a:buNone/>
            </a:pPr>
            <a:endParaRPr sz="2800" b="0" i="0" u="none" strike="noStrike" cap="none" dirty="0">
              <a:solidFill>
                <a:schemeClr val="dk1"/>
              </a:solidFill>
              <a:latin typeface="Gill Sans"/>
              <a:ea typeface="Gill Sans"/>
              <a:cs typeface="Gill Sans"/>
              <a:sym typeface="Gill Sans"/>
            </a:endParaRPr>
          </a:p>
        </p:txBody>
      </p:sp>
    </p:spTree>
  </p:cSld>
  <p:clrMapOvr>
    <a:masterClrMapping/>
  </p:clrMapOvr>
</p:sld>
</file>

<file path=ppt/theme/theme1.xml><?xml version="1.0" encoding="utf-8"?>
<a:theme xmlns:a="http://schemas.openxmlformats.org/drawingml/2006/main" name="انقلاب">
  <a:themeElements>
    <a:clrScheme name="انقلاب">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182</Words>
  <Application>Microsoft Office PowerPoint</Application>
  <PresentationFormat>On-screen Show (4:3)</PresentationFormat>
  <Paragraphs>19</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Noto Sans Symbols</vt:lpstr>
      <vt:lpstr>Verdana</vt:lpstr>
      <vt:lpstr>Calibri</vt:lpstr>
      <vt:lpstr>Gill Sans</vt:lpstr>
      <vt:lpstr>انقلاب</vt:lpstr>
      <vt:lpstr>PowerPoint Presentation</vt:lpstr>
      <vt:lpstr>Skin structure and function  Human skin is a highly complex multi-layered structure and it represents the largest organ of the body, comprising around 10% of the body mass. The main function of the skin is to act as a barrier between the body and the outside environment.   This barrier prevents the entry of chemicals, microorganisms , UV radiation and the loss of water and body fluids. In addition, the skin plays role in the regulation of body temperature and it also acts as sensory organ.</vt:lpstr>
      <vt:lpstr>Skin layers 1.The Epidermis 2.The Dermis 3.The Subcutaneous Fatty layer </vt:lpstr>
      <vt:lpstr>Ointments, creams, pastes and gels  Ointments, creams, pastes and gels are semisolid dosage forms intended for topical application They may be applied to the skin, placed on to the surface of the eye or used nasally, vaginally or rectally.   The majority of these preparations are used for the effects of the therapeutic agents they contain. Those which are non medicated are used for their physical effects lubricants.</vt:lpstr>
      <vt:lpstr>Topical preparations are used for the localized effects produced at the site of their application, although some unintended systemic drug absorption may occur,  Transdermal drug delivery systems are designed for the systemic absorption of drug substances in therapeutic quantities.</vt:lpstr>
      <vt:lpstr>Creams Pharmaceutical creams are semisolid preparations containing one or more medicinal agents dissolved in either an o/w or w/o emulsion. Creams have a relatively soft, spreadable consistency. An example of an o/w cream is vanishing cream and an example of a w/o cream is cold cream. When the term “cream” is used without further qualification, awater-washable formulation is generally inferred.</vt:lpstr>
      <vt:lpstr>Creams find primary application in topical skin products and also in products used rectally and vaginally. Many patients and physicians prefer creams to ointments because they are easier to spread and remove than ointments. Pharmaceutical manufacturers frequently manufacture topical preparations of a drug in both ointment and cream bases to satisfy the preference of the patient and physician.</vt:lpstr>
      <vt:lpstr>Preparation of creams  Creams may be formulated from variety of oils ( both mineral and vegetable)and from fatty alcohols, fatty acids and fatty esters. Emulsifying agents include non-ionic surfactants and soaps.  Preparation involves separating the formula components into two portions :lipid and aqueous. The lipid portion contain water-insoluble components and the aqueous portion the water-soluble components. .</vt:lpstr>
      <vt:lpstr>   Vanishing creams are o/w emulsions containing large percentage of water and stearic acid. After application of the cream, the water evaporates leaving behind a thin residue film of stearic acid or other oleaginous components. </vt:lpstr>
      <vt:lpstr>Gels Gels are usually clear , transparent non-greasy semisolids containing solubilized active substances in an aqueous liquid vehicle rendered jelly-like by the addition of a gelling  agent.  Among the gelling agent used are synthetic macromolecules such as carbomer, cellulose derivatives as carboxy methylcellulose or hydroxy propyl cellulose and natural gums as tragacanth</vt:lpstr>
      <vt:lpstr>Gels may be used as lubricants or medicated gels administered by various routes including the skin, the eye , the nose , the vagina and the rectum.  In addition to the gelling agent and water, gels may be formulated to contain a drug substance , solvents such as alcohol and/ or propylene glycol , antimicrobial preservatives such as methyl and propyl parabens and stabilisers such as edetatedisodium.</vt:lpstr>
      <vt:lpstr>Rx vanishing cream stearic acid                           200g potassium hydroxide              14g purified water                        800g Ft. cream  sig. apply  b.i.d  Rx cold cream spermaceti                                125g white wax                                  120g liquid paraffin                              560g sodium borate                            5g purified water                             190g Ft. cream    </vt:lpstr>
      <vt:lpstr> Rx zinc gelatin (glycero gelatin jelly)  zinc oxide                           15g gelatin                                15g glycerol                               35g purified water                      35g Ft. gel  sig. for external use  </vt:lpstr>
      <vt:lpstr>Rx bentonite gel  zinc oxide                            10g glycerol                                10g bentonite                              10g  purified water                        100g Ft.  Gel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طيوبة الحلوة</dc:creator>
  <cp:lastModifiedBy>Maher</cp:lastModifiedBy>
  <cp:revision>2</cp:revision>
  <dcterms:modified xsi:type="dcterms:W3CDTF">2021-07-07T10:16:18Z</dcterms:modified>
</cp:coreProperties>
</file>