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0206653-3EDE-432C-9AF5-67B120C314B0}" type="datetimeFigureOut">
              <a:rPr lang="ar-IQ" smtClean="0"/>
              <a:pPr/>
              <a:t>27/09/1442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ar-IQ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096BF7C-DC2D-4A2F-A2B1-D88FFD7C234F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368151"/>
          </a:xfrm>
        </p:spPr>
        <p:txBody>
          <a:bodyPr>
            <a:normAutofit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84784"/>
            <a:ext cx="6944816" cy="4154016"/>
          </a:xfrm>
        </p:spPr>
        <p:txBody>
          <a:bodyPr>
            <a:normAutofit/>
          </a:bodyPr>
          <a:lstStyle/>
          <a:p>
            <a:pPr algn="r"/>
            <a:r>
              <a:rPr lang="ar-IQ" b="1" u="sng" dirty="0">
                <a:solidFill>
                  <a:schemeClr val="tx1"/>
                </a:solidFill>
              </a:rPr>
              <a:t>دراسة </a:t>
            </a:r>
            <a:r>
              <a:rPr lang="ar-IQ" b="1" u="sng" dirty="0" smtClean="0">
                <a:solidFill>
                  <a:schemeClr val="tx1"/>
                </a:solidFill>
              </a:rPr>
              <a:t>الجدوى</a:t>
            </a:r>
            <a:r>
              <a:rPr lang="ar-SA" dirty="0" smtClean="0"/>
              <a:t> </a:t>
            </a:r>
            <a:r>
              <a:rPr lang="en-US" dirty="0" smtClean="0"/>
              <a:t> </a:t>
            </a:r>
            <a:r>
              <a:rPr lang="ar-SA" dirty="0"/>
              <a:t> </a:t>
            </a:r>
            <a:endParaRPr lang="en-US" dirty="0"/>
          </a:p>
          <a:p>
            <a:pPr algn="r"/>
            <a:endParaRPr lang="en-US" dirty="0"/>
          </a:p>
          <a:p>
            <a:pPr algn="r"/>
            <a:r>
              <a:rPr lang="ar-IQ" dirty="0">
                <a:solidFill>
                  <a:schemeClr val="tx1"/>
                </a:solidFill>
              </a:rPr>
              <a:t>مراحل</a:t>
            </a:r>
            <a:r>
              <a:rPr lang="ar-SA" dirty="0">
                <a:solidFill>
                  <a:schemeClr val="tx1"/>
                </a:solidFill>
              </a:rPr>
              <a:t> متتابعة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ar-IQ" dirty="0">
                <a:solidFill>
                  <a:schemeClr val="tx1"/>
                </a:solidFill>
              </a:rPr>
              <a:t>باتخاذ قرار استثماري بالموافقة </a:t>
            </a:r>
            <a:r>
              <a:rPr lang="ar-IQ" dirty="0" err="1">
                <a:solidFill>
                  <a:schemeClr val="tx1"/>
                </a:solidFill>
              </a:rPr>
              <a:t>او</a:t>
            </a:r>
            <a:r>
              <a:rPr lang="ar-IQ" dirty="0">
                <a:solidFill>
                  <a:schemeClr val="tx1"/>
                </a:solidFill>
              </a:rPr>
              <a:t> الرفض </a:t>
            </a:r>
            <a:r>
              <a:rPr lang="ar-IQ" dirty="0" err="1">
                <a:solidFill>
                  <a:schemeClr val="tx1"/>
                </a:solidFill>
              </a:rPr>
              <a:t>لانشاء</a:t>
            </a:r>
            <a:r>
              <a:rPr lang="ar-IQ" dirty="0">
                <a:solidFill>
                  <a:schemeClr val="tx1"/>
                </a:solidFill>
              </a:rPr>
              <a:t> </a:t>
            </a:r>
            <a:r>
              <a:rPr lang="ar-IQ" dirty="0" err="1">
                <a:solidFill>
                  <a:schemeClr val="tx1"/>
                </a:solidFill>
              </a:rPr>
              <a:t>او</a:t>
            </a:r>
            <a:r>
              <a:rPr lang="ar-IQ" dirty="0">
                <a:solidFill>
                  <a:schemeClr val="tx1"/>
                </a:solidFill>
              </a:rPr>
              <a:t> تعديل مشروع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ar-IQ" dirty="0" err="1">
                <a:solidFill>
                  <a:schemeClr val="tx1"/>
                </a:solidFill>
              </a:rPr>
              <a:t>استثما</a:t>
            </a:r>
            <a:r>
              <a:rPr lang="ar-IQ" dirty="0">
                <a:solidFill>
                  <a:schemeClr val="tx1"/>
                </a:solidFill>
              </a:rPr>
              <a:t> ري</a:t>
            </a:r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ar-SA" dirty="0" smtClean="0">
                <a:solidFill>
                  <a:schemeClr val="tx1"/>
                </a:solidFill>
              </a:rPr>
              <a:t> تعريف دراسات الجدوى: هي مجموعة متكاملة من دراسة علمية متخصصة على مراحل متتابعة تجري لتحديد مدى </a:t>
            </a:r>
            <a:r>
              <a:rPr lang="ar-SA" u="sng" dirty="0" smtClean="0">
                <a:solidFill>
                  <a:schemeClr val="tx1"/>
                </a:solidFill>
              </a:rPr>
              <a:t>صلاحية المشروع الاستثماري </a:t>
            </a:r>
            <a:r>
              <a:rPr lang="ar-SA" dirty="0" smtClean="0">
                <a:solidFill>
                  <a:schemeClr val="tx1"/>
                </a:solidFill>
              </a:rPr>
              <a:t>من عدة جوانب قانونية وتسويقية وفنية ومحاسبية </a:t>
            </a:r>
            <a:r>
              <a:rPr lang="ar-SA" dirty="0" err="1" smtClean="0">
                <a:solidFill>
                  <a:schemeClr val="tx1"/>
                </a:solidFill>
              </a:rPr>
              <a:t>وانتاجية</a:t>
            </a:r>
            <a:r>
              <a:rPr lang="ar-SA" dirty="0" smtClean="0">
                <a:solidFill>
                  <a:schemeClr val="tx1"/>
                </a:solidFill>
              </a:rPr>
              <a:t> ومالية واقتصادية واجتماعية وبيئية لتحقيق </a:t>
            </a:r>
            <a:r>
              <a:rPr lang="ar-SA" dirty="0" err="1" smtClean="0">
                <a:solidFill>
                  <a:schemeClr val="tx1"/>
                </a:solidFill>
              </a:rPr>
              <a:t>اهداف</a:t>
            </a:r>
            <a:r>
              <a:rPr lang="ar-SA" dirty="0" smtClean="0">
                <a:solidFill>
                  <a:schemeClr val="tx1"/>
                </a:solidFill>
              </a:rPr>
              <a:t> محددة لغرض اتخاذ قرار استثماري بالموافقة على </a:t>
            </a:r>
            <a:r>
              <a:rPr lang="ar-SA" dirty="0" err="1" smtClean="0">
                <a:solidFill>
                  <a:schemeClr val="tx1"/>
                </a:solidFill>
              </a:rPr>
              <a:t>انشاء</a:t>
            </a:r>
            <a:r>
              <a:rPr lang="ar-SA" dirty="0" smtClean="0">
                <a:solidFill>
                  <a:schemeClr val="tx1"/>
                </a:solidFill>
              </a:rPr>
              <a:t> مشروع معين </a:t>
            </a:r>
            <a:r>
              <a:rPr lang="ar-SA" dirty="0" err="1" smtClean="0">
                <a:solidFill>
                  <a:schemeClr val="tx1"/>
                </a:solidFill>
              </a:rPr>
              <a:t>او</a:t>
            </a:r>
            <a:r>
              <a:rPr lang="ar-SA" dirty="0" smtClean="0">
                <a:solidFill>
                  <a:schemeClr val="tx1"/>
                </a:solidFill>
              </a:rPr>
              <a:t> تعديله </a:t>
            </a:r>
            <a:r>
              <a:rPr lang="ar-SA" dirty="0" err="1" smtClean="0">
                <a:solidFill>
                  <a:schemeClr val="tx1"/>
                </a:solidFill>
              </a:rPr>
              <a:t>او</a:t>
            </a:r>
            <a:r>
              <a:rPr lang="ar-SA" dirty="0" smtClean="0">
                <a:solidFill>
                  <a:schemeClr val="tx1"/>
                </a:solidFill>
              </a:rPr>
              <a:t> رفضه بعد التأكد من عوائد المشروع الاستثماري ومقارنة ذلك بين الموارد التي تم تخصيصها ومخرجات هذا المشروع</a:t>
            </a:r>
            <a:r>
              <a:rPr lang="ar-SA" dirty="0" smtClean="0"/>
              <a:t>.</a:t>
            </a:r>
            <a:r>
              <a:rPr lang="en-US" dirty="0" smtClean="0"/>
              <a:t> </a:t>
            </a:r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119187" y="2760662"/>
            <a:ext cx="7362825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4" name="Content Placeholder 3" descr="C:\Users\windows\Desktop\اهمية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28687" y="2484437"/>
            <a:ext cx="7743825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4" name="Picture 3" descr="C:\Users\windows\Desktop\hi]ht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1755" y="2348880"/>
            <a:ext cx="6640489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4" name="Content Placeholder 3" descr="C:\Users\windows\Desktop\hgd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510585" y="1784350"/>
            <a:ext cx="658002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4" name="Content Placeholder 3" descr="C:\Users\windows\Desktop\kiu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38943" y="1784350"/>
            <a:ext cx="692331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4" name="Content Placeholder 3" descr="C:\Users\windows\Desktop\gsa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90851" y="1784350"/>
            <a:ext cx="6219497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5" name="Content Placeholder 4" descr="C:\Users\windows\Desktop\kiu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028700" y="1974850"/>
            <a:ext cx="75438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IQ" dirty="0" smtClean="0">
                <a:solidFill>
                  <a:srgbClr val="FF0000"/>
                </a:solidFill>
              </a:rPr>
              <a:t>تقييم ودراسة جدوى مشاريع</a:t>
            </a:r>
            <a:br>
              <a:rPr lang="ar-IQ" dirty="0" smtClean="0">
                <a:solidFill>
                  <a:srgbClr val="FF0000"/>
                </a:solidFill>
              </a:rPr>
            </a:br>
            <a:endParaRPr lang="ar-IQ" dirty="0"/>
          </a:p>
        </p:txBody>
      </p:sp>
      <p:pic>
        <p:nvPicPr>
          <p:cNvPr id="6" name="Content Placeholder 5" descr="C:\Users\windows\Desktop\gfd.GIF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209675" y="1798637"/>
            <a:ext cx="718185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25</TotalTime>
  <Words>38</Words>
  <Application>Microsoft Office PowerPoint</Application>
  <PresentationFormat>On-screen Show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تقييم ودراسة جدوى مشاريع </vt:lpstr>
      <vt:lpstr>تقييم ودراسة جدوى مشاريع </vt:lpstr>
      <vt:lpstr>تقييم ودراسة جدوى مشاريع </vt:lpstr>
      <vt:lpstr>تقييم ودراسة جدوى مشاريع </vt:lpstr>
      <vt:lpstr>تقييم ودراسة جدوى مشاريع </vt:lpstr>
      <vt:lpstr>تقييم ودراسة جدوى مشاريع </vt:lpstr>
      <vt:lpstr>تقييم ودراسة جدوى مشاريع </vt:lpstr>
      <vt:lpstr>تقييم ودراسة جدوى مشاريع </vt:lpstr>
      <vt:lpstr>تقييم ودراسة جدوى مشاريع </vt:lpstr>
    </vt:vector>
  </TitlesOfParts>
  <Company>SACC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تقييم ودراسة جدوى مشاريع</dc:title>
  <dc:creator>Maher Fattouh</dc:creator>
  <cp:lastModifiedBy>Maher Fattouh</cp:lastModifiedBy>
  <cp:revision>4</cp:revision>
  <dcterms:created xsi:type="dcterms:W3CDTF">2021-05-08T11:08:31Z</dcterms:created>
  <dcterms:modified xsi:type="dcterms:W3CDTF">2021-05-08T12:01:25Z</dcterms:modified>
</cp:coreProperties>
</file>