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4B370F0-C737-4DF8-B291-67ACC34926A9}" type="datetimeFigureOut">
              <a:rPr lang="ar-IQ" smtClean="0"/>
              <a:t>07/10/1442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6570380-07E3-44AD-8648-26703E42910D}" type="slidenum">
              <a:rPr lang="ar-IQ" smtClean="0"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080119"/>
          </a:xfrm>
        </p:spPr>
        <p:txBody>
          <a:bodyPr>
            <a:normAutofit/>
          </a:bodyPr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4536504"/>
          </a:xfrm>
        </p:spPr>
        <p:txBody>
          <a:bodyPr/>
          <a:lstStyle/>
          <a:p>
            <a:r>
              <a:rPr lang="ar-IQ" dirty="0" smtClean="0">
                <a:solidFill>
                  <a:srgbClr val="FF0000"/>
                </a:solidFill>
              </a:rPr>
              <a:t>القرار الاستثماري الرشيد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ar-IQ" dirty="0"/>
          </a:p>
        </p:txBody>
      </p:sp>
      <p:pic>
        <p:nvPicPr>
          <p:cNvPr id="4" name="Picture 3" descr="C:\Users\windows\Desktop\kkkkkkkkk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8208912" cy="5373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4" name="Content Placeholder 3" descr="C:\Users\windows\Desktop\dddddddd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24744"/>
            <a:ext cx="7992888" cy="2396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C:\Users\windows\Desktop\xxxxxxxxxxxx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284984"/>
            <a:ext cx="8136904" cy="3573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3" descr="C:\Users\windows\Desktop\eeeeeeeee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16832"/>
            <a:ext cx="8352927" cy="53285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xplosion 2 4"/>
          <p:cNvSpPr/>
          <p:nvPr/>
        </p:nvSpPr>
        <p:spPr>
          <a:xfrm>
            <a:off x="467544" y="620688"/>
            <a:ext cx="2520280" cy="1202432"/>
          </a:xfrm>
          <a:prstGeom prst="irregularSeal2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/>
              <a:t>العائد والمخاطرة</a:t>
            </a:r>
            <a:endParaRPr lang="ar-IQ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4" name="Content Placeholder 3" descr="C:\Users\windows\Desktop\jjjjjjjjj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9552" y="1412776"/>
            <a:ext cx="8604447" cy="5445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4" name="Content Placeholder 3" descr="C:\Users\windows\Desktop\hhhhhhhh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043608" y="1916832"/>
            <a:ext cx="7632848" cy="3888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8280919" cy="4896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99592" y="1700808"/>
            <a:ext cx="799288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55576" y="2132856"/>
            <a:ext cx="8064896" cy="4115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4" name="Content Placeholder 3" descr="C:\Users\windows\Desktop\Captjjjjjjure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124744"/>
            <a:ext cx="5544616" cy="2007096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softEdge rad="112500"/>
          </a:effectLst>
        </p:spPr>
      </p:pic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115616" y="1916832"/>
            <a:ext cx="1027112" cy="914400"/>
          </a:xfrm>
          <a:prstGeom prst="irregularSeal1">
            <a:avLst/>
          </a:prstGeom>
          <a:solidFill>
            <a:srgbClr val="FFFFFF"/>
          </a:solidFill>
          <a:ln w="63500" cmpd="thickThin">
            <a:solidFill>
              <a:srgbClr val="C0504D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IQ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المقوالماتالمقومات</a:t>
            </a:r>
            <a:endParaRPr kumimoji="0" lang="ar-IQ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356992"/>
            <a:ext cx="7632848" cy="2822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xplosion 2 7"/>
          <p:cNvSpPr/>
          <p:nvPr/>
        </p:nvSpPr>
        <p:spPr>
          <a:xfrm>
            <a:off x="323528" y="1700808"/>
            <a:ext cx="2520280" cy="136815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/>
              <a:t>المقومات</a:t>
            </a:r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4" name="Content Placeholder 3" descr="C:\Users\windows\Desktop\jdjdjd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8496943" cy="5040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4" name="Content Placeholder 3" descr="C:\Users\windows\Desktop\jjjjjjjjjjjjjjjj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99592" y="1484784"/>
            <a:ext cx="7920880" cy="5373216"/>
          </a:xfrm>
          <a:prstGeom prst="rect">
            <a:avLst/>
          </a:prstGeom>
          <a:solidFill>
            <a:srgbClr val="FF99CC"/>
          </a:solidFill>
          <a:ln>
            <a:noFill/>
          </a:ln>
          <a:effectLst>
            <a:softEdge rad="112500"/>
          </a:effectLst>
        </p:spPr>
      </p:pic>
      <p:sp>
        <p:nvSpPr>
          <p:cNvPr id="7" name="Rounded Rectangle 6"/>
          <p:cNvSpPr/>
          <p:nvPr/>
        </p:nvSpPr>
        <p:spPr>
          <a:xfrm>
            <a:off x="1043608" y="4797152"/>
            <a:ext cx="134644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/>
              <a:t>منحنى خيار التفضيل</a:t>
            </a:r>
            <a:endParaRPr lang="ar-IQ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4" name="Content Placeholder 3" descr="C:\Users\windows\Desktop\lllllllll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79512" y="1484784"/>
            <a:ext cx="8964488" cy="5373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دراسة جدوى وتقييم مشاريع</a:t>
            </a:r>
            <a:endParaRPr lang="ar-IQ" dirty="0"/>
          </a:p>
        </p:txBody>
      </p:sp>
      <p:pic>
        <p:nvPicPr>
          <p:cNvPr id="4" name="Content Placeholder 3" descr="C:\Users\windows\Desktop\ggggggggggg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00808"/>
            <a:ext cx="7632847" cy="45365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24</TotalTime>
  <Words>62</Words>
  <Application>Microsoft Office PowerPoint</Application>
  <PresentationFormat>On-screen Show (4:3)</PresentationFormat>
  <Paragraphs>18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Metro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  <vt:lpstr>دراسة جدوى وتقييم مشاريع</vt:lpstr>
    </vt:vector>
  </TitlesOfParts>
  <Company>SACC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دراسة جدوى وتقييم مشاريع</dc:title>
  <dc:creator>Maher Fattouh</dc:creator>
  <cp:lastModifiedBy>Maher Fattouh</cp:lastModifiedBy>
  <cp:revision>3</cp:revision>
  <dcterms:created xsi:type="dcterms:W3CDTF">2021-05-18T05:47:45Z</dcterms:created>
  <dcterms:modified xsi:type="dcterms:W3CDTF">2021-05-18T06:12:08Z</dcterms:modified>
</cp:coreProperties>
</file>