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1633" y="2314819"/>
            <a:ext cx="5827955" cy="17021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DATA ACQUISITION SYSTEM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54129"/>
            <a:ext cx="11207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44589"/>
            <a:ext cx="1117140" cy="100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05665" y="11253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IQ" sz="2800" b="1" dirty="0"/>
              <a:t>كلية الرشيد الجامعة</a:t>
            </a:r>
            <a:br>
              <a:rPr lang="ar-IQ" sz="2800" b="1" dirty="0"/>
            </a:br>
            <a:r>
              <a:rPr lang="ar-IQ" sz="2800" b="1" dirty="0"/>
              <a:t>قسم هندسة تقنيات الحاسوب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3106" y="1360712"/>
            <a:ext cx="515711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Instruments and Measurements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Lecture(7)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49580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defRPr/>
            </a:pPr>
            <a:r>
              <a:rPr lang="en-US" sz="2400" b="1" dirty="0" err="1">
                <a:cs typeface="Times New Roman" pitchFamily="18" charset="0"/>
              </a:rPr>
              <a:t>Msc</a:t>
            </a:r>
            <a:r>
              <a:rPr lang="en-US" sz="2400" b="1" dirty="0">
                <a:cs typeface="Times New Roman" pitchFamily="18" charset="0"/>
              </a:rPr>
              <a:t>. </a:t>
            </a:r>
            <a:r>
              <a:rPr lang="en-US" sz="2400" b="1" dirty="0" err="1">
                <a:cs typeface="Times New Roman" pitchFamily="18" charset="0"/>
              </a:rPr>
              <a:t>Ayia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A.Salam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1143000"/>
          </a:xfrm>
        </p:spPr>
        <p:txBody>
          <a:bodyPr/>
          <a:lstStyle/>
          <a:p>
            <a:r>
              <a:rPr lang="en-US" b="1" u="sng" dirty="0" smtClean="0"/>
              <a:t>Transducers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81800" cy="3665669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A transducer converts temperature, pressure, length, position, etc. into voltage, current, frequency, or other signals.</a:t>
            </a:r>
          </a:p>
          <a:p>
            <a:pPr algn="just">
              <a:buFont typeface="Wingdings" pitchFamily="2" charset="2"/>
              <a:buChar char="q"/>
            </a:pPr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A transducer thus converts the physical conditions in electrical waveform for easy signal processing.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7"/>
          </a:xfrm>
        </p:spPr>
        <p:txBody>
          <a:bodyPr/>
          <a:lstStyle/>
          <a:p>
            <a:r>
              <a:rPr lang="en-US" b="1" u="sng" dirty="0" smtClean="0"/>
              <a:t>Signal Conditioning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6858000" cy="4343400"/>
          </a:xfrm>
        </p:spPr>
        <p:txBody>
          <a:bodyPr/>
          <a:lstStyle/>
          <a:p>
            <a:r>
              <a:rPr lang="en-US" dirty="0" smtClean="0"/>
              <a:t>Signal conditioning circuits improve the quality of signals generated by transducers before they are converted into digital signals.</a:t>
            </a:r>
          </a:p>
          <a:p>
            <a:endParaRPr lang="en-US" dirty="0"/>
          </a:p>
          <a:p>
            <a:r>
              <a:rPr lang="en-US" dirty="0" smtClean="0"/>
              <a:t>Most common signal conditioning functions are amplification, linearization, filtering, attenuation,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Analog Digital(A/D) converter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6934200" cy="3886200"/>
          </a:xfrm>
        </p:spPr>
        <p:txBody>
          <a:bodyPr/>
          <a:lstStyle/>
          <a:p>
            <a:pPr algn="just"/>
            <a:r>
              <a:rPr lang="en-US" dirty="0" smtClean="0"/>
              <a:t>Analog to digital (A/D) conversion changes analog voltage or current levels into digital information. The conversion is necessary to enable the computer to process or store the signals.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81" y="4038600"/>
            <a:ext cx="30384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6965245" cy="1202485"/>
          </a:xfrm>
        </p:spPr>
        <p:txBody>
          <a:bodyPr/>
          <a:lstStyle/>
          <a:p>
            <a:r>
              <a:rPr lang="en-US" b="1" dirty="0" smtClean="0"/>
              <a:t>METHODOLOGY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49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1"/>
            <a:ext cx="6965245" cy="990600"/>
          </a:xfrm>
        </p:spPr>
        <p:txBody>
          <a:bodyPr/>
          <a:lstStyle/>
          <a:p>
            <a:r>
              <a:rPr lang="en-US" b="1" u="sng" dirty="0" smtClean="0"/>
              <a:t>METHODOLOGY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086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DAS begins with the physical property to be measured. Examples of this include temperature, light intensity, gas pressure, force, etc.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sensor, which is a type of transducer converts a physical property into electrical signal.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Signal conditioning may be necessary if the signal from the transducer is not suitable for the DAS.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After signal conditioning the analog wave output is converted into digital form using A/D converter.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whole process is called as DATA ACQUISITION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Topics To Discuss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440245" cy="381806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Introduction to DAS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Objectives of a DAS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Block diagram and explanation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6965245" cy="1202485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9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1"/>
            <a:ext cx="6965245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INTRODUCTION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781800" cy="4275269"/>
          </a:xfrm>
        </p:spPr>
        <p:txBody>
          <a:bodyPr/>
          <a:lstStyle/>
          <a:p>
            <a:pPr algn="just"/>
            <a:r>
              <a:rPr lang="en-US" b="1" dirty="0" smtClean="0"/>
              <a:t>DATA ACQUISITION  </a:t>
            </a:r>
            <a:r>
              <a:rPr lang="en-US" dirty="0" smtClean="0"/>
              <a:t>is the process of sampling signals that measure real word physical conditions and converting the resulting samples into digital numeric values that can be manipulated by a computer.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Data acquisition systems (DAS or DAQ) typically convert analog waveforms into digital values for easy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858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components of data acquisition systems include: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Sensors that convert physical parameters to electrical signals.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Signal conditioning circuitry to convert sensor signals into a form that can be converted to digital values.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Analog-to-digital converters, which convert conditioned sensor signal to digital values.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3021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INTRODUCTION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8783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OBJECTIVE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495800"/>
          </a:xfrm>
        </p:spPr>
        <p:txBody>
          <a:bodyPr/>
          <a:lstStyle/>
          <a:p>
            <a:r>
              <a:rPr lang="en-US" dirty="0" smtClean="0"/>
              <a:t>DAS must acquire the necessary data, at correct speed and at correct time.</a:t>
            </a:r>
          </a:p>
          <a:p>
            <a:r>
              <a:rPr lang="en-US" dirty="0" smtClean="0"/>
              <a:t>It must monitor the complete plant operation to maintain on line and safe operation</a:t>
            </a:r>
          </a:p>
          <a:p>
            <a:r>
              <a:rPr lang="en-US" dirty="0" smtClean="0"/>
              <a:t>It must be able to collect, summaries and store data for diagnosis of operation and record purpose.</a:t>
            </a:r>
          </a:p>
          <a:p>
            <a:r>
              <a:rPr lang="en-US" dirty="0" smtClean="0"/>
              <a:t>It must be flexible and capable of being expanded for future requirements</a:t>
            </a:r>
          </a:p>
          <a:p>
            <a:r>
              <a:rPr lang="en-US" dirty="0" smtClean="0"/>
              <a:t>It must be reliable, easy to operate and must be user friendly.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6965245" cy="1202485"/>
          </a:xfrm>
        </p:spPr>
        <p:txBody>
          <a:bodyPr/>
          <a:lstStyle/>
          <a:p>
            <a:r>
              <a:rPr lang="en-US" b="1" dirty="0" smtClean="0"/>
              <a:t>BLOCK  DIAGRAM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55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/>
          <a:lstStyle/>
          <a:p>
            <a:r>
              <a:rPr lang="en-US" b="1" u="sng" dirty="0" smtClean="0"/>
              <a:t>DAS Block Diagram</a:t>
            </a:r>
            <a:endParaRPr lang="en-US" b="1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0"/>
            <a:ext cx="6400800" cy="4190999"/>
          </a:xfrm>
        </p:spPr>
      </p:pic>
    </p:spTree>
    <p:extLst>
      <p:ext uri="{BB962C8B-B14F-4D97-AF65-F5344CB8AC3E}">
        <p14:creationId xmlns:p14="http://schemas.microsoft.com/office/powerpoint/2010/main" val="35781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858817"/>
          </a:xfrm>
        </p:spPr>
        <p:txBody>
          <a:bodyPr/>
          <a:lstStyle/>
          <a:p>
            <a:r>
              <a:rPr lang="en-US" b="1" u="sng" dirty="0" smtClean="0"/>
              <a:t>Physical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010400" cy="4199069"/>
          </a:xfrm>
        </p:spPr>
        <p:txBody>
          <a:bodyPr/>
          <a:lstStyle/>
          <a:p>
            <a:r>
              <a:rPr lang="en-US" dirty="0" smtClean="0"/>
              <a:t>Physical system that can be used as input of DAS or which can be represented in Digital form are as under...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Temperature             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Pressure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Light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Force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ON/OFF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</TotalTime>
  <Words>447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DATA ACQUISITION SYSTEM</vt:lpstr>
      <vt:lpstr>Topics To Discuss</vt:lpstr>
      <vt:lpstr>INTRODUCTION</vt:lpstr>
      <vt:lpstr>INTRODUCTION</vt:lpstr>
      <vt:lpstr>INTRODUCTION</vt:lpstr>
      <vt:lpstr>OBJECTIVE</vt:lpstr>
      <vt:lpstr>BLOCK  DIAGRAM</vt:lpstr>
      <vt:lpstr>DAS Block Diagram</vt:lpstr>
      <vt:lpstr>Physical System</vt:lpstr>
      <vt:lpstr>Transducers</vt:lpstr>
      <vt:lpstr>Signal Conditioning</vt:lpstr>
      <vt:lpstr>Analog Digital(A/D) converter</vt:lpstr>
      <vt:lpstr>METHODOLOGY </vt:lpstr>
      <vt:lpstr>METHODOLOGY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ACQUISITION SYSTEM</dc:title>
  <dc:creator>Admin</dc:creator>
  <cp:lastModifiedBy>Admin</cp:lastModifiedBy>
  <cp:revision>7</cp:revision>
  <dcterms:created xsi:type="dcterms:W3CDTF">2006-08-16T00:00:00Z</dcterms:created>
  <dcterms:modified xsi:type="dcterms:W3CDTF">2020-03-13T20:07:08Z</dcterms:modified>
</cp:coreProperties>
</file>