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759575" cy="98679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30426" y="0"/>
            <a:ext cx="2929149" cy="49339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65" y="0"/>
            <a:ext cx="2929149" cy="49339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4E2851F-D993-4235-81B0-A38186FA9229}" type="datetimeFigureOut">
              <a:rPr lang="ar-IQ" smtClean="0"/>
              <a:pPr/>
              <a:t>02/06/1441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5958" y="4687253"/>
            <a:ext cx="5407660" cy="444055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30426" y="9372792"/>
            <a:ext cx="2929149" cy="49339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65" y="9372792"/>
            <a:ext cx="2929149" cy="49339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CC91656-16B8-411F-8CE2-9E186B3DD9AB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1718663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91656-16B8-411F-8CE2-9E186B3DD9AB}" type="slidenum">
              <a:rPr lang="ar-IQ" smtClean="0"/>
              <a:pPr/>
              <a:t>1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4048975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wipe/>
  </p:transition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دول اليمن قبل </a:t>
            </a:r>
            <a:r>
              <a:rPr lang="ar-IQ" dirty="0" err="1" smtClean="0"/>
              <a:t>الاسلام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/>
              <a:t>3-الدولة القتبانية</a:t>
            </a:r>
          </a:p>
          <a:p>
            <a:endParaRPr lang="ar-IQ" dirty="0"/>
          </a:p>
          <a:p>
            <a:r>
              <a:rPr lang="ar-SA" dirty="0" smtClean="0"/>
              <a:t>م .م . </a:t>
            </a:r>
            <a:r>
              <a:rPr lang="ar-SA" smtClean="0"/>
              <a:t>سلمى احمد لفته </a:t>
            </a:r>
            <a:endParaRPr lang="ar-IQ" dirty="0"/>
          </a:p>
          <a:p>
            <a:endParaRPr lang="ar-IQ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الألقاب ونظام الحكم في </a:t>
            </a:r>
            <a:r>
              <a:rPr lang="ar-IQ" dirty="0" err="1" smtClean="0"/>
              <a:t>قتبان</a:t>
            </a:r>
            <a:r>
              <a:rPr lang="ar-IQ" dirty="0" smtClean="0"/>
              <a:t>/10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dirty="0" smtClean="0"/>
              <a:t>استنادا للكتابات </a:t>
            </a:r>
            <a:r>
              <a:rPr lang="ar-IQ" dirty="0" err="1" smtClean="0"/>
              <a:t>القتبانية</a:t>
            </a:r>
            <a:r>
              <a:rPr lang="ar-IQ" dirty="0" smtClean="0"/>
              <a:t> القديمة تبين </a:t>
            </a:r>
            <a:r>
              <a:rPr lang="ar-IQ" dirty="0" err="1" smtClean="0"/>
              <a:t>ان</a:t>
            </a:r>
            <a:r>
              <a:rPr lang="ar-IQ" dirty="0" smtClean="0"/>
              <a:t> حكام </a:t>
            </a:r>
            <a:r>
              <a:rPr lang="ar-IQ" dirty="0" err="1" smtClean="0"/>
              <a:t>قتبان</a:t>
            </a:r>
            <a:r>
              <a:rPr lang="ar-IQ" dirty="0" smtClean="0"/>
              <a:t> </a:t>
            </a:r>
            <a:r>
              <a:rPr lang="ar-IQ" dirty="0" err="1" smtClean="0"/>
              <a:t>كانو</a:t>
            </a:r>
            <a:r>
              <a:rPr lang="ar-IQ" dirty="0" smtClean="0"/>
              <a:t> </a:t>
            </a:r>
            <a:r>
              <a:rPr lang="ar-IQ" dirty="0" err="1" smtClean="0"/>
              <a:t>يتلقبون</a:t>
            </a:r>
            <a:r>
              <a:rPr lang="ar-IQ" dirty="0" smtClean="0"/>
              <a:t> بلقب (مكرب) ثم (ملك) واستقروا عليه.</a:t>
            </a:r>
          </a:p>
          <a:p>
            <a:r>
              <a:rPr lang="ar-IQ" dirty="0" smtClean="0"/>
              <a:t>كان نظام الحكم يشبه ما كان سائدا في معين.</a:t>
            </a:r>
          </a:p>
          <a:p>
            <a:r>
              <a:rPr lang="ar-IQ" dirty="0" smtClean="0"/>
              <a:t>ينتقل الحكم من </a:t>
            </a:r>
            <a:r>
              <a:rPr lang="ar-IQ" dirty="0" err="1" smtClean="0"/>
              <a:t>الاباء</a:t>
            </a:r>
            <a:r>
              <a:rPr lang="ar-IQ" dirty="0" smtClean="0"/>
              <a:t> </a:t>
            </a:r>
            <a:r>
              <a:rPr lang="ar-IQ" dirty="0" err="1" smtClean="0"/>
              <a:t>الى</a:t>
            </a:r>
            <a:r>
              <a:rPr lang="ar-IQ" dirty="0" smtClean="0"/>
              <a:t> </a:t>
            </a:r>
            <a:r>
              <a:rPr lang="ar-IQ" dirty="0" err="1" smtClean="0"/>
              <a:t>الابناء</a:t>
            </a:r>
            <a:r>
              <a:rPr lang="ar-IQ" dirty="0" smtClean="0"/>
              <a:t> ويلاحظ </a:t>
            </a:r>
            <a:r>
              <a:rPr lang="ar-IQ" dirty="0" err="1" smtClean="0"/>
              <a:t>ايضا</a:t>
            </a:r>
            <a:r>
              <a:rPr lang="ar-IQ" dirty="0" smtClean="0"/>
              <a:t> </a:t>
            </a:r>
            <a:r>
              <a:rPr lang="ar-IQ" dirty="0" err="1" smtClean="0"/>
              <a:t>ان</a:t>
            </a:r>
            <a:r>
              <a:rPr lang="ar-IQ" dirty="0" smtClean="0"/>
              <a:t> الملوكية تنتقل </a:t>
            </a:r>
            <a:r>
              <a:rPr lang="ar-IQ" dirty="0" err="1" smtClean="0"/>
              <a:t>الى</a:t>
            </a:r>
            <a:r>
              <a:rPr lang="ar-IQ" dirty="0" smtClean="0"/>
              <a:t> </a:t>
            </a:r>
            <a:r>
              <a:rPr lang="ar-IQ" dirty="0" err="1" smtClean="0"/>
              <a:t>الاخوة</a:t>
            </a:r>
            <a:r>
              <a:rPr lang="ar-IQ" dirty="0" smtClean="0"/>
              <a:t> مع وجود </a:t>
            </a:r>
            <a:r>
              <a:rPr lang="ar-IQ" dirty="0" err="1" smtClean="0"/>
              <a:t>الابناء</a:t>
            </a:r>
            <a:r>
              <a:rPr lang="ar-IQ" dirty="0" smtClean="0"/>
              <a:t>.</a:t>
            </a:r>
          </a:p>
          <a:p>
            <a:r>
              <a:rPr lang="ar-IQ" dirty="0" smtClean="0"/>
              <a:t>كان هناك حكام يديرون شؤون المملكة نيابة عن الملك ومشايخ يقال للواحد منهم كبر(كبير)</a:t>
            </a:r>
          </a:p>
          <a:p>
            <a:r>
              <a:rPr lang="ar-IQ" dirty="0" smtClean="0"/>
              <a:t>تتألف المملكة من الحضر وهم سكان القرى والمدن وينسبون </a:t>
            </a:r>
            <a:r>
              <a:rPr lang="ar-IQ" dirty="0" err="1" smtClean="0"/>
              <a:t>الى</a:t>
            </a:r>
            <a:r>
              <a:rPr lang="ar-IQ" dirty="0" smtClean="0"/>
              <a:t> مدنهم ومن (أشعب) أي القبائل </a:t>
            </a:r>
          </a:p>
          <a:p>
            <a:r>
              <a:rPr lang="ar-IQ" dirty="0" smtClean="0"/>
              <a:t>لهم دار ندوة يجتمعون فيها للتشاور </a:t>
            </a:r>
            <a:r>
              <a:rPr lang="ar-IQ" dirty="0" err="1" smtClean="0"/>
              <a:t>بامور</a:t>
            </a:r>
            <a:r>
              <a:rPr lang="ar-IQ" dirty="0" smtClean="0"/>
              <a:t> الحرب والسلم تسمى (مشود)</a:t>
            </a:r>
            <a:endParaRPr lang="ar-IQ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الناحية الاقتصادية للدولة </a:t>
            </a:r>
            <a:r>
              <a:rPr lang="ar-IQ" dirty="0" err="1" smtClean="0"/>
              <a:t>القتبانية</a:t>
            </a:r>
            <a:r>
              <a:rPr lang="ar-IQ" dirty="0" smtClean="0"/>
              <a:t>/11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استفاد </a:t>
            </a:r>
            <a:r>
              <a:rPr lang="ar-IQ" dirty="0" err="1" smtClean="0"/>
              <a:t>القتبانيون</a:t>
            </a:r>
            <a:r>
              <a:rPr lang="ar-IQ" dirty="0" smtClean="0"/>
              <a:t> من موقعهم الجغرافي ومجاورتهم لحضرموت التي اشتهرت </a:t>
            </a:r>
            <a:r>
              <a:rPr lang="ar-IQ" dirty="0" err="1" smtClean="0"/>
              <a:t>بانواع</a:t>
            </a:r>
            <a:r>
              <a:rPr lang="ar-IQ" dirty="0" smtClean="0"/>
              <a:t> البخور </a:t>
            </a:r>
            <a:r>
              <a:rPr lang="ar-IQ" dirty="0" err="1" smtClean="0"/>
              <a:t>واشتغلو</a:t>
            </a:r>
            <a:r>
              <a:rPr lang="ar-IQ" dirty="0" smtClean="0"/>
              <a:t> بالتجارة وجنوا </a:t>
            </a:r>
            <a:r>
              <a:rPr lang="ar-IQ" dirty="0" err="1" smtClean="0"/>
              <a:t>ارباحا</a:t>
            </a:r>
            <a:r>
              <a:rPr lang="ar-IQ" dirty="0" smtClean="0"/>
              <a:t> كثيرة كان لها </a:t>
            </a:r>
            <a:r>
              <a:rPr lang="ar-IQ" dirty="0" err="1" smtClean="0"/>
              <a:t>الاثر</a:t>
            </a:r>
            <a:r>
              <a:rPr lang="ar-IQ" dirty="0" smtClean="0"/>
              <a:t> في الحد من نفوذ </a:t>
            </a:r>
            <a:r>
              <a:rPr lang="ar-IQ" dirty="0" err="1" smtClean="0"/>
              <a:t>المعينيين</a:t>
            </a:r>
            <a:r>
              <a:rPr lang="ar-IQ" dirty="0" smtClean="0"/>
              <a:t>.</a:t>
            </a:r>
          </a:p>
          <a:p>
            <a:r>
              <a:rPr lang="ar-IQ" dirty="0" err="1" smtClean="0"/>
              <a:t>اسفرت</a:t>
            </a:r>
            <a:r>
              <a:rPr lang="ar-IQ" dirty="0" smtClean="0"/>
              <a:t> المكتشفات </a:t>
            </a:r>
            <a:r>
              <a:rPr lang="ar-IQ" dirty="0" err="1" smtClean="0"/>
              <a:t>الاثرية</a:t>
            </a:r>
            <a:r>
              <a:rPr lang="ar-IQ" dirty="0" smtClean="0"/>
              <a:t> في موضع </a:t>
            </a:r>
            <a:r>
              <a:rPr lang="ar-IQ" dirty="0" err="1" smtClean="0"/>
              <a:t>كحلان</a:t>
            </a:r>
            <a:r>
              <a:rPr lang="ar-IQ" dirty="0" smtClean="0"/>
              <a:t>(تمنع)عن كشف الكثير من التحف المصنوعة من المعادن والخزف المتأثرة بالفن اليوناني.</a:t>
            </a:r>
          </a:p>
          <a:p>
            <a:r>
              <a:rPr lang="ar-IQ" dirty="0" smtClean="0"/>
              <a:t>وعثر </a:t>
            </a:r>
            <a:r>
              <a:rPr lang="ar-IQ" dirty="0" err="1" smtClean="0"/>
              <a:t>ايضا</a:t>
            </a:r>
            <a:r>
              <a:rPr lang="ar-IQ" dirty="0" smtClean="0"/>
              <a:t> على عملات </a:t>
            </a:r>
            <a:r>
              <a:rPr lang="ar-IQ" dirty="0" err="1" smtClean="0"/>
              <a:t>هيلينية</a:t>
            </a:r>
            <a:r>
              <a:rPr lang="ar-IQ" dirty="0" smtClean="0"/>
              <a:t> ورومانية.</a:t>
            </a:r>
            <a:endParaRPr lang="ar-IQ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الدولة </a:t>
            </a:r>
            <a:r>
              <a:rPr lang="ar-IQ" dirty="0" err="1" smtClean="0"/>
              <a:t>القتبانية</a:t>
            </a:r>
            <a:r>
              <a:rPr lang="ar-IQ" dirty="0" smtClean="0"/>
              <a:t>/2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dirty="0" smtClean="0"/>
              <a:t>تقع في الطرف الجنوبي الغربي من بلاد اليمن وجنوب بلاد </a:t>
            </a:r>
            <a:r>
              <a:rPr lang="ar-IQ" dirty="0" err="1" smtClean="0"/>
              <a:t>السبأيين</a:t>
            </a:r>
            <a:r>
              <a:rPr lang="ar-IQ" dirty="0" smtClean="0"/>
              <a:t> وعلى تخوم حضرموت</a:t>
            </a:r>
          </a:p>
          <a:p>
            <a:r>
              <a:rPr lang="ar-IQ" dirty="0" smtClean="0"/>
              <a:t>عاصمتهم(تمنع) في وادي </a:t>
            </a:r>
            <a:r>
              <a:rPr lang="ar-IQ" dirty="0" err="1" smtClean="0"/>
              <a:t>بيجان</a:t>
            </a:r>
            <a:r>
              <a:rPr lang="ar-IQ" dirty="0" smtClean="0"/>
              <a:t> – </a:t>
            </a:r>
            <a:r>
              <a:rPr lang="ar-IQ" dirty="0" err="1" smtClean="0"/>
              <a:t>كحلان</a:t>
            </a:r>
            <a:r>
              <a:rPr lang="ar-IQ" dirty="0" smtClean="0"/>
              <a:t> اليوم-</a:t>
            </a:r>
          </a:p>
          <a:p>
            <a:r>
              <a:rPr lang="ar-IQ" dirty="0" smtClean="0"/>
              <a:t>عرفت </a:t>
            </a:r>
            <a:r>
              <a:rPr lang="ar-IQ" dirty="0" err="1" smtClean="0"/>
              <a:t>بخصبها</a:t>
            </a:r>
            <a:r>
              <a:rPr lang="ar-IQ" dirty="0" smtClean="0"/>
              <a:t> وكثرة مياهها وبساتينها.</a:t>
            </a:r>
          </a:p>
          <a:p>
            <a:r>
              <a:rPr lang="ar-IQ" dirty="0" smtClean="0"/>
              <a:t>لا تزال آثار نظم الري القديمة تشاهد .</a:t>
            </a:r>
          </a:p>
          <a:p>
            <a:r>
              <a:rPr lang="ar-IQ" dirty="0" smtClean="0"/>
              <a:t>وكذا تدل </a:t>
            </a:r>
            <a:r>
              <a:rPr lang="ar-IQ" dirty="0" err="1" smtClean="0"/>
              <a:t>المسكوكات</a:t>
            </a:r>
            <a:r>
              <a:rPr lang="ar-IQ" dirty="0" smtClean="0"/>
              <a:t> الذهبية والتماثيل المعدنية المكتشفة على تقدم </a:t>
            </a:r>
            <a:r>
              <a:rPr lang="ar-IQ" dirty="0" err="1" smtClean="0"/>
              <a:t>القتبانيين</a:t>
            </a:r>
            <a:r>
              <a:rPr lang="ar-IQ" dirty="0" smtClean="0"/>
              <a:t> وحضارتهم (اكتشفت في رحلة كلاسر لليمن سنة 1892).</a:t>
            </a:r>
          </a:p>
          <a:p>
            <a:r>
              <a:rPr lang="ar-IQ" dirty="0" smtClean="0"/>
              <a:t>عاصر </a:t>
            </a:r>
            <a:r>
              <a:rPr lang="ar-IQ" dirty="0" err="1" smtClean="0"/>
              <a:t>القتبانيون</a:t>
            </a:r>
            <a:r>
              <a:rPr lang="ar-IQ" dirty="0" smtClean="0"/>
              <a:t> دولتي معين وسبأ وشهدوا سقوط الدولة </a:t>
            </a:r>
            <a:r>
              <a:rPr lang="ar-IQ" dirty="0" err="1" smtClean="0"/>
              <a:t>المعينية</a:t>
            </a:r>
            <a:r>
              <a:rPr lang="ar-IQ" dirty="0" smtClean="0"/>
              <a:t>  </a:t>
            </a:r>
          </a:p>
          <a:p>
            <a:endParaRPr lang="ar-IQ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خريطة حديثة لليمن/3</a:t>
            </a:r>
            <a:endParaRPr lang="ar-IQ" dirty="0"/>
          </a:p>
        </p:txBody>
      </p:sp>
      <p:pic>
        <p:nvPicPr>
          <p:cNvPr id="4" name="عنصر نائب للمحتوى 3" descr="yemen-ma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1928802"/>
            <a:ext cx="8429620" cy="4714908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تاريخ قيام الدولة </a:t>
            </a:r>
            <a:r>
              <a:rPr lang="ar-IQ" dirty="0" err="1" smtClean="0"/>
              <a:t>المعينية</a:t>
            </a:r>
            <a:r>
              <a:rPr lang="ar-IQ" dirty="0" smtClean="0"/>
              <a:t>/4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اختلف الباحثون في تاريخ قيام الدولة </a:t>
            </a:r>
            <a:r>
              <a:rPr lang="ar-IQ" dirty="0" err="1" smtClean="0"/>
              <a:t>المعينية</a:t>
            </a:r>
            <a:endParaRPr lang="ar-IQ" dirty="0" smtClean="0"/>
          </a:p>
          <a:p>
            <a:pPr>
              <a:buNone/>
            </a:pPr>
            <a:r>
              <a:rPr lang="ar-IQ" dirty="0" smtClean="0"/>
              <a:t>1- </a:t>
            </a:r>
            <a:r>
              <a:rPr lang="ar-IQ" b="1" i="1" u="sng" dirty="0" err="1" smtClean="0"/>
              <a:t>كلاسر</a:t>
            </a:r>
            <a:r>
              <a:rPr lang="ar-IQ" dirty="0" smtClean="0"/>
              <a:t>: قامت ما بين عامي( 200ـــ 24 )ق.م وربما قبل ذلك.ويرى البعض ان هذا كان بعد الميلاد.</a:t>
            </a:r>
          </a:p>
          <a:p>
            <a:pPr>
              <a:buNone/>
            </a:pPr>
            <a:r>
              <a:rPr lang="ar-IQ" dirty="0" smtClean="0"/>
              <a:t>2- </a:t>
            </a:r>
            <a:r>
              <a:rPr lang="ar-IQ" b="1" i="1" u="sng" dirty="0" smtClean="0"/>
              <a:t>فلبي</a:t>
            </a:r>
            <a:r>
              <a:rPr lang="ar-IQ" dirty="0" smtClean="0"/>
              <a:t>: </a:t>
            </a:r>
            <a:r>
              <a:rPr lang="ar-IQ" dirty="0" err="1" smtClean="0"/>
              <a:t>ان</a:t>
            </a:r>
            <a:r>
              <a:rPr lang="ar-IQ" dirty="0" smtClean="0"/>
              <a:t> </a:t>
            </a:r>
            <a:r>
              <a:rPr lang="ar-IQ" dirty="0" err="1" smtClean="0"/>
              <a:t>اقدم</a:t>
            </a:r>
            <a:r>
              <a:rPr lang="ar-IQ" dirty="0" smtClean="0"/>
              <a:t> </a:t>
            </a:r>
            <a:r>
              <a:rPr lang="ar-IQ" dirty="0" err="1" smtClean="0"/>
              <a:t>مكارب</a:t>
            </a:r>
            <a:r>
              <a:rPr lang="ar-IQ" dirty="0" smtClean="0"/>
              <a:t> </a:t>
            </a:r>
            <a:r>
              <a:rPr lang="ar-IQ" dirty="0" err="1" smtClean="0"/>
              <a:t>قتبان</a:t>
            </a:r>
            <a:r>
              <a:rPr lang="ar-IQ" dirty="0" smtClean="0"/>
              <a:t> يرجع لحدود سنة568 </a:t>
            </a:r>
            <a:r>
              <a:rPr lang="ar-IQ" dirty="0" err="1" smtClean="0"/>
              <a:t>ق</a:t>
            </a:r>
            <a:r>
              <a:rPr lang="ar-IQ" dirty="0" smtClean="0"/>
              <a:t>.م وان </a:t>
            </a:r>
            <a:r>
              <a:rPr lang="ar-IQ" dirty="0" err="1" smtClean="0"/>
              <a:t>قتبان</a:t>
            </a:r>
            <a:r>
              <a:rPr lang="ar-IQ" dirty="0" smtClean="0"/>
              <a:t> اندمجت في دولة سبأ نهائيا في سنة 540 </a:t>
            </a:r>
            <a:r>
              <a:rPr lang="ar-IQ" dirty="0" err="1" smtClean="0"/>
              <a:t>ق</a:t>
            </a:r>
            <a:r>
              <a:rPr lang="ar-IQ" dirty="0" smtClean="0"/>
              <a:t>.م.</a:t>
            </a:r>
          </a:p>
          <a:p>
            <a:pPr>
              <a:buNone/>
            </a:pPr>
            <a:r>
              <a:rPr lang="ar-IQ" dirty="0" smtClean="0"/>
              <a:t>3- </a:t>
            </a:r>
            <a:r>
              <a:rPr lang="ar-IQ" b="1" i="1" u="sng" dirty="0" smtClean="0"/>
              <a:t>بعثة وندل</a:t>
            </a:r>
            <a:r>
              <a:rPr lang="ar-IQ" dirty="0" smtClean="0"/>
              <a:t>:تؤكد </a:t>
            </a:r>
            <a:r>
              <a:rPr lang="ar-IQ" dirty="0" err="1" smtClean="0"/>
              <a:t>ان</a:t>
            </a:r>
            <a:r>
              <a:rPr lang="ar-IQ" dirty="0" smtClean="0"/>
              <a:t> المدن </a:t>
            </a:r>
            <a:r>
              <a:rPr lang="ar-IQ" dirty="0" err="1" smtClean="0"/>
              <a:t>القتبانية</a:t>
            </a:r>
            <a:r>
              <a:rPr lang="ar-IQ" dirty="0" smtClean="0"/>
              <a:t> كانت </a:t>
            </a:r>
            <a:r>
              <a:rPr lang="ar-IQ" dirty="0" err="1" smtClean="0"/>
              <a:t>اهلة</a:t>
            </a:r>
            <a:r>
              <a:rPr lang="ar-IQ" dirty="0" smtClean="0"/>
              <a:t> بالسكان بالألف الثاني  </a:t>
            </a:r>
            <a:r>
              <a:rPr lang="ar-IQ" dirty="0" err="1" smtClean="0"/>
              <a:t>ق</a:t>
            </a:r>
            <a:r>
              <a:rPr lang="ar-IQ" dirty="0" smtClean="0"/>
              <a:t>.م </a:t>
            </a:r>
            <a:r>
              <a:rPr lang="ar-IQ" dirty="0" err="1" smtClean="0"/>
              <a:t>اي</a:t>
            </a:r>
            <a:r>
              <a:rPr lang="ar-IQ" dirty="0" smtClean="0"/>
              <a:t> </a:t>
            </a:r>
            <a:r>
              <a:rPr lang="ar-IQ" dirty="0" err="1" smtClean="0"/>
              <a:t>انها</a:t>
            </a:r>
            <a:r>
              <a:rPr lang="ar-IQ" dirty="0" smtClean="0"/>
              <a:t> عاصرت الدولتين </a:t>
            </a:r>
            <a:r>
              <a:rPr lang="ar-IQ" dirty="0" err="1" smtClean="0"/>
              <a:t>المعينية</a:t>
            </a:r>
            <a:r>
              <a:rPr lang="ar-IQ" dirty="0" smtClean="0"/>
              <a:t> </a:t>
            </a:r>
            <a:r>
              <a:rPr lang="ar-IQ" dirty="0" err="1" smtClean="0"/>
              <a:t>والسبأية</a:t>
            </a:r>
            <a:r>
              <a:rPr lang="ar-IQ" dirty="0" smtClean="0"/>
              <a:t>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الأسر الملكية التي تعاقبت على حكم </a:t>
            </a:r>
            <a:r>
              <a:rPr lang="ar-IQ" dirty="0" err="1" smtClean="0"/>
              <a:t>قتبان</a:t>
            </a:r>
            <a:r>
              <a:rPr lang="ar-IQ" dirty="0" smtClean="0"/>
              <a:t>/5</a:t>
            </a:r>
            <a:br>
              <a:rPr lang="ar-IQ" dirty="0" smtClean="0"/>
            </a:br>
            <a:r>
              <a:rPr lang="ar-IQ" dirty="0" smtClean="0"/>
              <a:t>1-الأسرة الملكية </a:t>
            </a:r>
            <a:r>
              <a:rPr lang="ar-IQ" dirty="0" err="1" smtClean="0"/>
              <a:t>القتبانية</a:t>
            </a:r>
            <a:r>
              <a:rPr lang="ar-IQ" dirty="0" smtClean="0"/>
              <a:t> </a:t>
            </a:r>
            <a:r>
              <a:rPr lang="ar-IQ" dirty="0" err="1" smtClean="0"/>
              <a:t>الاولى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dirty="0" smtClean="0"/>
              <a:t>في القرن الخامس </a:t>
            </a:r>
            <a:r>
              <a:rPr lang="ar-IQ" dirty="0" err="1" smtClean="0"/>
              <a:t>ق</a:t>
            </a:r>
            <a:r>
              <a:rPr lang="ar-IQ" dirty="0" smtClean="0"/>
              <a:t>.م قام </a:t>
            </a:r>
            <a:r>
              <a:rPr lang="ar-IQ" dirty="0" err="1" smtClean="0"/>
              <a:t>المكرب</a:t>
            </a:r>
            <a:r>
              <a:rPr lang="ar-IQ" dirty="0" smtClean="0"/>
              <a:t> ”</a:t>
            </a:r>
            <a:r>
              <a:rPr lang="ar-IQ" b="1" dirty="0" smtClean="0"/>
              <a:t>يدع أب </a:t>
            </a:r>
            <a:r>
              <a:rPr lang="ar-IQ" b="1" dirty="0" err="1" smtClean="0"/>
              <a:t>ذبيان</a:t>
            </a:r>
            <a:r>
              <a:rPr lang="ar-IQ" dirty="0" smtClean="0"/>
              <a:t>“ بمهاجمة سبأ والاستيلاء على إقليم </a:t>
            </a:r>
            <a:r>
              <a:rPr lang="ar-IQ" b="1" dirty="0" smtClean="0"/>
              <a:t>مراد</a:t>
            </a:r>
            <a:r>
              <a:rPr lang="ar-IQ" dirty="0" smtClean="0"/>
              <a:t> ويرجح انه شيد المدخل الجنوبي لمدينة </a:t>
            </a:r>
            <a:r>
              <a:rPr lang="ar-IQ" b="1" dirty="0" smtClean="0"/>
              <a:t>تمنع</a:t>
            </a:r>
            <a:r>
              <a:rPr lang="ar-IQ" dirty="0" smtClean="0"/>
              <a:t>.</a:t>
            </a:r>
          </a:p>
          <a:p>
            <a:r>
              <a:rPr lang="ar-IQ" dirty="0" smtClean="0"/>
              <a:t>ورد في بعض النقوش </a:t>
            </a:r>
            <a:r>
              <a:rPr lang="ar-IQ" dirty="0" err="1" smtClean="0"/>
              <a:t>ان</a:t>
            </a:r>
            <a:r>
              <a:rPr lang="ar-IQ" dirty="0" smtClean="0"/>
              <a:t> هذا </a:t>
            </a:r>
            <a:r>
              <a:rPr lang="ar-IQ" dirty="0" err="1" smtClean="0"/>
              <a:t>المكرب</a:t>
            </a:r>
            <a:r>
              <a:rPr lang="ar-IQ" dirty="0" smtClean="0"/>
              <a:t> خلع على نفسه </a:t>
            </a:r>
            <a:r>
              <a:rPr lang="ar-IQ" dirty="0" err="1" smtClean="0"/>
              <a:t>القابا</a:t>
            </a:r>
            <a:r>
              <a:rPr lang="ar-IQ" dirty="0" smtClean="0"/>
              <a:t> </a:t>
            </a:r>
            <a:r>
              <a:rPr lang="ar-IQ" dirty="0" err="1" smtClean="0"/>
              <a:t>اخرى</a:t>
            </a:r>
            <a:r>
              <a:rPr lang="ar-IQ" dirty="0" smtClean="0"/>
              <a:t> فهو </a:t>
            </a:r>
            <a:r>
              <a:rPr lang="ar-IQ" b="1" dirty="0" err="1" smtClean="0"/>
              <a:t>مكرب</a:t>
            </a:r>
            <a:r>
              <a:rPr lang="ar-IQ" b="1" dirty="0" smtClean="0"/>
              <a:t> </a:t>
            </a:r>
            <a:r>
              <a:rPr lang="ar-IQ" b="1" dirty="0" err="1" smtClean="0"/>
              <a:t>قتبان</a:t>
            </a:r>
            <a:r>
              <a:rPr lang="ar-IQ" b="1" dirty="0" smtClean="0"/>
              <a:t> وجميع أبناء عم </a:t>
            </a:r>
            <a:r>
              <a:rPr lang="ar-IQ" b="1" dirty="0" err="1" smtClean="0"/>
              <a:t>وأوسان</a:t>
            </a:r>
            <a:r>
              <a:rPr lang="ar-IQ" b="1" dirty="0" smtClean="0"/>
              <a:t> ودهس </a:t>
            </a:r>
            <a:r>
              <a:rPr lang="ar-IQ" b="1" dirty="0" err="1" smtClean="0"/>
              <a:t>وتبنو</a:t>
            </a:r>
            <a:r>
              <a:rPr lang="ar-IQ" b="1" dirty="0" smtClean="0"/>
              <a:t>، </a:t>
            </a:r>
            <a:r>
              <a:rPr lang="ar-IQ" dirty="0" smtClean="0"/>
              <a:t>وفي نقش آخر</a:t>
            </a:r>
            <a:r>
              <a:rPr lang="ar-IQ" b="1" dirty="0" smtClean="0"/>
              <a:t> </a:t>
            </a:r>
            <a:r>
              <a:rPr lang="ar-IQ" b="1" dirty="0" err="1" smtClean="0"/>
              <a:t>مكرب</a:t>
            </a:r>
            <a:r>
              <a:rPr lang="ar-IQ" b="1" dirty="0" smtClean="0"/>
              <a:t> يرفع وأبناء الجنوب والشمال</a:t>
            </a:r>
          </a:p>
          <a:p>
            <a:r>
              <a:rPr lang="ar-IQ" dirty="0" smtClean="0"/>
              <a:t>يرى البعض أن</a:t>
            </a:r>
            <a:r>
              <a:rPr lang="ar-IQ" b="1" dirty="0" smtClean="0"/>
              <a:t> يدع أب </a:t>
            </a:r>
            <a:r>
              <a:rPr lang="ar-IQ" b="1" dirty="0" err="1" smtClean="0"/>
              <a:t>ذبيان</a:t>
            </a:r>
            <a:r>
              <a:rPr lang="ar-IQ" b="1" dirty="0" smtClean="0"/>
              <a:t> </a:t>
            </a:r>
            <a:r>
              <a:rPr lang="ar-IQ" dirty="0" smtClean="0"/>
              <a:t>أول من توج نفسه ملكا على </a:t>
            </a:r>
            <a:r>
              <a:rPr lang="ar-IQ" dirty="0" err="1" smtClean="0"/>
              <a:t>قتبان</a:t>
            </a:r>
            <a:r>
              <a:rPr lang="ar-IQ" dirty="0" smtClean="0"/>
              <a:t> وبوفاته تنتهي الأسرة الملكية </a:t>
            </a:r>
            <a:r>
              <a:rPr lang="ar-IQ" dirty="0" err="1" smtClean="0"/>
              <a:t>القتبانية</a:t>
            </a:r>
            <a:r>
              <a:rPr lang="ar-IQ" dirty="0" smtClean="0"/>
              <a:t> الأولى.</a:t>
            </a:r>
          </a:p>
          <a:p>
            <a:endParaRPr lang="ar-IQ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الأسر الملكية التي تعاقبت على حكم </a:t>
            </a:r>
            <a:r>
              <a:rPr lang="ar-IQ" dirty="0" err="1" smtClean="0"/>
              <a:t>قتبان</a:t>
            </a:r>
            <a:r>
              <a:rPr lang="ar-IQ" dirty="0" smtClean="0"/>
              <a:t>/6</a:t>
            </a:r>
            <a:br>
              <a:rPr lang="ar-IQ" dirty="0" smtClean="0"/>
            </a:br>
            <a:r>
              <a:rPr lang="ar-IQ" dirty="0" smtClean="0"/>
              <a:t>2-الأسرة الملكية </a:t>
            </a:r>
            <a:r>
              <a:rPr lang="ar-IQ" dirty="0" err="1" smtClean="0"/>
              <a:t>القتبانية</a:t>
            </a:r>
            <a:r>
              <a:rPr lang="ar-IQ" dirty="0" smtClean="0"/>
              <a:t> الثانية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تمتد (350ــ 250 ق.م)</a:t>
            </a:r>
          </a:p>
          <a:p>
            <a:r>
              <a:rPr lang="ar-IQ" dirty="0" smtClean="0"/>
              <a:t>من ملوكها ”شهر يجيل“الذي اعتلى عرش قتبان عام 300ق.م ، وينسب اليه بناء معبد للأله ”عم“ في وادي لبخ وفي مدينة ”ذوغيل“ </a:t>
            </a:r>
          </a:p>
          <a:p>
            <a:r>
              <a:rPr lang="ar-IQ" dirty="0" smtClean="0"/>
              <a:t>وقد ورد بأحد النقوش انه قوض عرش معين.</a:t>
            </a:r>
          </a:p>
          <a:p>
            <a:r>
              <a:rPr lang="ar-IQ" dirty="0" smtClean="0"/>
              <a:t>خلفه </a:t>
            </a:r>
            <a:r>
              <a:rPr lang="ar-IQ" dirty="0" err="1" smtClean="0"/>
              <a:t>اخوه</a:t>
            </a:r>
            <a:r>
              <a:rPr lang="ar-IQ" dirty="0" smtClean="0"/>
              <a:t> شهر هلال </a:t>
            </a:r>
            <a:r>
              <a:rPr lang="ar-IQ" dirty="0" err="1" smtClean="0"/>
              <a:t>بوهثعم</a:t>
            </a:r>
            <a:r>
              <a:rPr lang="ar-IQ" dirty="0" smtClean="0"/>
              <a:t>(</a:t>
            </a:r>
            <a:r>
              <a:rPr lang="ar-IQ" dirty="0" err="1" smtClean="0"/>
              <a:t>يوهنعم</a:t>
            </a:r>
            <a:r>
              <a:rPr lang="ar-IQ" dirty="0" smtClean="0"/>
              <a:t>) صاحب مسلة تمنع وسيد </a:t>
            </a:r>
            <a:r>
              <a:rPr lang="ar-IQ" dirty="0" err="1" smtClean="0"/>
              <a:t>المعينيين</a:t>
            </a:r>
            <a:r>
              <a:rPr lang="ar-IQ" dirty="0" smtClean="0"/>
              <a:t>.</a:t>
            </a:r>
            <a:endParaRPr lang="ar-IQ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الأسر الملكية التي تعاقبت على حكم </a:t>
            </a:r>
            <a:r>
              <a:rPr lang="ar-IQ" dirty="0" err="1" smtClean="0"/>
              <a:t>قتبان</a:t>
            </a:r>
            <a:r>
              <a:rPr lang="ar-IQ" dirty="0" smtClean="0"/>
              <a:t>/7</a:t>
            </a:r>
            <a:br>
              <a:rPr lang="ar-IQ" dirty="0" smtClean="0"/>
            </a:br>
            <a:r>
              <a:rPr lang="ar-IQ" dirty="0" err="1" smtClean="0"/>
              <a:t>الاسرة</a:t>
            </a:r>
            <a:r>
              <a:rPr lang="ar-IQ" dirty="0" smtClean="0"/>
              <a:t> الثالثة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تناوب على عرش البلاد في هذه الفترة ملوك عدة كان آخرهم ”يدع أب غيلان“ والذي ينسب اليه بناء بيت “يفش“ وزخرفة بالأسد البرونزي.</a:t>
            </a:r>
          </a:p>
          <a:p>
            <a:pPr>
              <a:buNone/>
            </a:pPr>
            <a:endParaRPr lang="ar-IQ" dirty="0" smtClean="0"/>
          </a:p>
          <a:p>
            <a:endParaRPr lang="ar-IQ" dirty="0" smtClean="0"/>
          </a:p>
          <a:p>
            <a:endParaRPr lang="ar-IQ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الأسر الملكية التي تعاقبت على حكم </a:t>
            </a:r>
            <a:r>
              <a:rPr lang="ar-IQ" dirty="0" err="1" smtClean="0"/>
              <a:t>قتبان</a:t>
            </a:r>
            <a:r>
              <a:rPr lang="ar-IQ" dirty="0" smtClean="0"/>
              <a:t>/8</a:t>
            </a:r>
            <a:br>
              <a:rPr lang="ar-IQ" dirty="0" smtClean="0"/>
            </a:br>
            <a:r>
              <a:rPr lang="ar-IQ" dirty="0" err="1" smtClean="0"/>
              <a:t>الاسرة</a:t>
            </a:r>
            <a:r>
              <a:rPr lang="ar-IQ" dirty="0" smtClean="0"/>
              <a:t> الرابعة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من(100ـــ 25) </a:t>
            </a:r>
            <a:r>
              <a:rPr lang="ar-IQ" dirty="0" err="1" smtClean="0"/>
              <a:t>ق</a:t>
            </a:r>
            <a:r>
              <a:rPr lang="ar-IQ" dirty="0" smtClean="0"/>
              <a:t>.م </a:t>
            </a:r>
            <a:r>
              <a:rPr lang="ar-IQ" dirty="0" err="1" smtClean="0"/>
              <a:t>واول</a:t>
            </a:r>
            <a:r>
              <a:rPr lang="ar-IQ" dirty="0" smtClean="0"/>
              <a:t> ملوك هذه الفترة (هوف عم يوهنعم)وأبنه (شهر يجيل يوهرجب) الذي اعاد بناء برج المدخل الجنوبي لبيت يفش</a:t>
            </a:r>
          </a:p>
          <a:p>
            <a:r>
              <a:rPr lang="ar-IQ" dirty="0" smtClean="0"/>
              <a:t>جاء بعده ابنه (ورو ال غيلان يوهنعم) اذ يرجح انه اول من سك نقود ذهبية قتبانية</a:t>
            </a:r>
          </a:p>
          <a:p>
            <a:r>
              <a:rPr lang="ar-IQ" dirty="0" smtClean="0"/>
              <a:t>آخر ملوك هذه </a:t>
            </a:r>
            <a:r>
              <a:rPr lang="ar-IQ" dirty="0" err="1" smtClean="0"/>
              <a:t>الاسرة</a:t>
            </a:r>
            <a:r>
              <a:rPr lang="ar-IQ" dirty="0" smtClean="0"/>
              <a:t> كان </a:t>
            </a:r>
            <a:r>
              <a:rPr lang="ar-IQ" dirty="0" err="1" smtClean="0"/>
              <a:t>اخوه</a:t>
            </a:r>
            <a:r>
              <a:rPr lang="ar-IQ" dirty="0" smtClean="0"/>
              <a:t> (فرع كرب </a:t>
            </a:r>
            <a:r>
              <a:rPr lang="ar-IQ" dirty="0" err="1" smtClean="0"/>
              <a:t>يوهودع</a:t>
            </a:r>
            <a:r>
              <a:rPr lang="ar-IQ" dirty="0" smtClean="0"/>
              <a:t>) </a:t>
            </a:r>
            <a:endParaRPr lang="ar-IQ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عصر </a:t>
            </a:r>
            <a:r>
              <a:rPr lang="ar-IQ" dirty="0" err="1" smtClean="0"/>
              <a:t>قتبان</a:t>
            </a:r>
            <a:r>
              <a:rPr lang="ar-IQ" dirty="0" smtClean="0"/>
              <a:t> الذهبي وسقوطها/9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تمثل الفترة من(350ـــ 50) </a:t>
            </a:r>
            <a:r>
              <a:rPr lang="ar-IQ" dirty="0" err="1" smtClean="0"/>
              <a:t>ق</a:t>
            </a:r>
            <a:r>
              <a:rPr lang="ar-IQ" dirty="0" smtClean="0"/>
              <a:t>.م العصر الذهبي للدولة </a:t>
            </a:r>
            <a:r>
              <a:rPr lang="ar-IQ" dirty="0" err="1" smtClean="0"/>
              <a:t>القتبانية</a:t>
            </a:r>
            <a:r>
              <a:rPr lang="ar-IQ" dirty="0" smtClean="0"/>
              <a:t> </a:t>
            </a:r>
            <a:r>
              <a:rPr lang="ar-IQ" dirty="0" err="1" smtClean="0"/>
              <a:t>اذ</a:t>
            </a:r>
            <a:r>
              <a:rPr lang="ar-IQ" dirty="0" smtClean="0"/>
              <a:t> وصلت نقوش تؤكد </a:t>
            </a:r>
            <a:r>
              <a:rPr lang="ar-IQ" dirty="0" err="1" smtClean="0"/>
              <a:t>ان</a:t>
            </a:r>
            <a:r>
              <a:rPr lang="ar-IQ" dirty="0" smtClean="0"/>
              <a:t> </a:t>
            </a:r>
            <a:r>
              <a:rPr lang="ar-IQ" dirty="0" err="1" smtClean="0"/>
              <a:t>قتبان</a:t>
            </a:r>
            <a:r>
              <a:rPr lang="ar-IQ" dirty="0" smtClean="0"/>
              <a:t> في ذلك العصر تمثل </a:t>
            </a:r>
            <a:r>
              <a:rPr lang="ar-IQ" dirty="0" err="1" smtClean="0"/>
              <a:t>اهم</a:t>
            </a:r>
            <a:r>
              <a:rPr lang="ar-IQ" dirty="0" smtClean="0"/>
              <a:t> مملكة في بلاد العرب الجنوبية حيث أخضعت لسلطانها معين وسبأ.</a:t>
            </a:r>
          </a:p>
          <a:p>
            <a:r>
              <a:rPr lang="ar-IQ" dirty="0" smtClean="0"/>
              <a:t>قبيل الميلاد(50 </a:t>
            </a:r>
            <a:r>
              <a:rPr lang="ar-IQ" dirty="0" err="1" smtClean="0"/>
              <a:t>ق</a:t>
            </a:r>
            <a:r>
              <a:rPr lang="ar-IQ" dirty="0" smtClean="0"/>
              <a:t>.م) تعرضت مدينة تمنع لغزو من شعب غير معروف فأحرقت ودمرت تدميرا تاما </a:t>
            </a:r>
          </a:p>
          <a:p>
            <a:r>
              <a:rPr lang="ar-IQ" dirty="0" smtClean="0"/>
              <a:t>ظهرت مملكة </a:t>
            </a:r>
            <a:r>
              <a:rPr lang="ar-IQ" dirty="0" err="1" smtClean="0"/>
              <a:t>اخرى</a:t>
            </a:r>
            <a:r>
              <a:rPr lang="ar-IQ" dirty="0" smtClean="0"/>
              <a:t> هي (سبأ وذو ريدان) والتي قامت على أنقاض كل من قتبان وسبأ ومعين.</a:t>
            </a:r>
            <a:endParaRPr lang="ar-IQ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كلاسيكي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255</TotalTime>
  <Words>621</Words>
  <Application>Microsoft Office PowerPoint</Application>
  <PresentationFormat>عرض على الشاشة (3:4)‏</PresentationFormat>
  <Paragraphs>49</Paragraphs>
  <Slides>11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تدفق</vt:lpstr>
      <vt:lpstr>دول اليمن قبل الاسلام</vt:lpstr>
      <vt:lpstr>الدولة القتبانية/2</vt:lpstr>
      <vt:lpstr>خريطة حديثة لليمن/3</vt:lpstr>
      <vt:lpstr>تاريخ قيام الدولة المعينية/4</vt:lpstr>
      <vt:lpstr>الأسر الملكية التي تعاقبت على حكم قتبان/5 1-الأسرة الملكية القتبانية الاولى</vt:lpstr>
      <vt:lpstr>الأسر الملكية التي تعاقبت على حكم قتبان/6 2-الأسرة الملكية القتبانية الثانية</vt:lpstr>
      <vt:lpstr>الأسر الملكية التي تعاقبت على حكم قتبان/7 الاسرة الثالثة</vt:lpstr>
      <vt:lpstr>الأسر الملكية التي تعاقبت على حكم قتبان/8 الاسرة الرابعة</vt:lpstr>
      <vt:lpstr>عصر قتبان الذهبي وسقوطها/9</vt:lpstr>
      <vt:lpstr>الألقاب ونظام الحكم في قتبان/10</vt:lpstr>
      <vt:lpstr>الناحية الاقتصادية للدولة القتبانية/11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دول اليمن قبل الاسلام</dc:title>
  <cp:lastModifiedBy>DR.Ahmed Saker 2O14</cp:lastModifiedBy>
  <cp:revision>43</cp:revision>
  <dcterms:modified xsi:type="dcterms:W3CDTF">2020-01-27T17:44:24Z</dcterms:modified>
</cp:coreProperties>
</file>