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7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88163" cy="1002188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903292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95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/>
          <a:lstStyle>
            <a:lvl1pPr algn="l">
              <a:defRPr sz="1300"/>
            </a:lvl1pPr>
          </a:lstStyle>
          <a:p>
            <a:fld id="{986DBB55-166B-4579-8303-39D5A7C802ED}" type="datetimeFigureOut">
              <a:rPr lang="ar-IQ" smtClean="0"/>
              <a:pPr/>
              <a:t>02/06/1441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</p:spPr>
        <p:txBody>
          <a:bodyPr vert="horz" lIns="96625" tIns="48312" rIns="96625" bIns="48312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903292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 anchor="b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95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 anchor="b"/>
          <a:lstStyle>
            <a:lvl1pPr algn="l">
              <a:defRPr sz="1300"/>
            </a:lvl1pPr>
          </a:lstStyle>
          <a:p>
            <a:fld id="{5DDAD21A-66C3-4B62-BC1B-4808D6CFFEB6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="" xmlns:p14="http://schemas.microsoft.com/office/powerpoint/2010/main" val="2835377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IQ" dirty="0" smtClean="0"/>
              <a:t>مخطط يمثل خط سير </a:t>
            </a:r>
            <a:r>
              <a:rPr lang="ar-IQ" dirty="0" err="1" smtClean="0"/>
              <a:t>ابرهة</a:t>
            </a:r>
            <a:r>
              <a:rPr lang="ar-IQ" baseline="0" dirty="0" smtClean="0"/>
              <a:t> </a:t>
            </a:r>
            <a:r>
              <a:rPr lang="ar-IQ" baseline="0" dirty="0" err="1" smtClean="0"/>
              <a:t>الاشرم</a:t>
            </a:r>
            <a:r>
              <a:rPr lang="ar-IQ" baseline="0" dirty="0" smtClean="0"/>
              <a:t> من اليمن لهدم </a:t>
            </a:r>
            <a:r>
              <a:rPr lang="ar-IQ" baseline="0" smtClean="0"/>
              <a:t>الكعبه</a:t>
            </a:r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AD21A-66C3-4B62-BC1B-4808D6CFFEB6}" type="slidenum">
              <a:rPr lang="ar-IQ" smtClean="0"/>
              <a:pPr/>
              <a:t>6</a:t>
            </a:fld>
            <a:endParaRPr lang="ar-IQ"/>
          </a:p>
        </p:txBody>
      </p:sp>
    </p:spTree>
    <p:extLst>
      <p:ext uri="{BB962C8B-B14F-4D97-AF65-F5344CB8AC3E}">
        <p14:creationId xmlns="" xmlns:p14="http://schemas.microsoft.com/office/powerpoint/2010/main" val="1369476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68928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424559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018609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544013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126151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444513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947657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119856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80376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71405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609524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443790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401787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14361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178546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61968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02/06/1441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643173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حملة </a:t>
            </a:r>
            <a:r>
              <a:rPr lang="ar-IQ" dirty="0" err="1" smtClean="0"/>
              <a:t>ابرهة</a:t>
            </a:r>
            <a:r>
              <a:rPr lang="ar-IQ" dirty="0" smtClean="0"/>
              <a:t> على مكة(عام الفيل 570م)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ar-IQ" dirty="0" smtClean="0"/>
              <a:t>الحملة بمجملها</a:t>
            </a:r>
          </a:p>
          <a:p>
            <a:endParaRPr lang="ar-IQ" dirty="0"/>
          </a:p>
          <a:p>
            <a:r>
              <a:rPr lang="ar-SA" dirty="0" smtClean="0"/>
              <a:t>م .م . </a:t>
            </a:r>
            <a:r>
              <a:rPr lang="ar-SA" smtClean="0"/>
              <a:t>سلمى احمد لفته </a:t>
            </a:r>
          </a:p>
          <a:p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حملة </a:t>
            </a:r>
            <a:r>
              <a:rPr lang="ar-IQ" dirty="0" err="1" smtClean="0"/>
              <a:t>ابرهة</a:t>
            </a:r>
            <a:r>
              <a:rPr lang="ar-IQ" dirty="0" smtClean="0"/>
              <a:t> على مكة(عام الفيل 570م)/2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دأب </a:t>
            </a:r>
            <a:r>
              <a:rPr lang="ar-IQ" dirty="0" err="1" smtClean="0"/>
              <a:t>الاحباش</a:t>
            </a:r>
            <a:r>
              <a:rPr lang="ar-IQ" dirty="0" smtClean="0"/>
              <a:t> على نشر المسيحية في اليمن</a:t>
            </a:r>
          </a:p>
          <a:p>
            <a:r>
              <a:rPr lang="ar-IQ" dirty="0" err="1" smtClean="0"/>
              <a:t>اهم</a:t>
            </a:r>
            <a:r>
              <a:rPr lang="ar-IQ" dirty="0" smtClean="0"/>
              <a:t> </a:t>
            </a:r>
            <a:r>
              <a:rPr lang="ar-IQ" dirty="0" err="1" smtClean="0"/>
              <a:t>اعمال</a:t>
            </a:r>
            <a:r>
              <a:rPr lang="ar-IQ" dirty="0" smtClean="0"/>
              <a:t> </a:t>
            </a:r>
            <a:r>
              <a:rPr lang="ar-IQ" dirty="0" err="1" smtClean="0"/>
              <a:t>ابرهة</a:t>
            </a:r>
            <a:r>
              <a:rPr lang="ar-IQ" dirty="0" smtClean="0"/>
              <a:t> في هذا المجال بناءه كنيسة </a:t>
            </a:r>
            <a:r>
              <a:rPr lang="ar-IQ" dirty="0" err="1" smtClean="0"/>
              <a:t>القليس</a:t>
            </a:r>
            <a:r>
              <a:rPr lang="ar-IQ" dirty="0" smtClean="0"/>
              <a:t> في صنعاء وهو تحريف للكلمة اليونانية (اكليزا) اي الكنيسة </a:t>
            </a:r>
          </a:p>
          <a:p>
            <a:r>
              <a:rPr lang="ar-IQ" dirty="0" smtClean="0"/>
              <a:t>نقش </a:t>
            </a:r>
            <a:r>
              <a:rPr lang="ar-IQ" dirty="0" err="1" smtClean="0"/>
              <a:t>ابرهة</a:t>
            </a:r>
            <a:r>
              <a:rPr lang="ar-IQ" dirty="0" smtClean="0"/>
              <a:t> كنيسته بالذهب والفضة والجواهر، واستذل </a:t>
            </a:r>
            <a:r>
              <a:rPr lang="ar-IQ" dirty="0" err="1" smtClean="0"/>
              <a:t>اهل</a:t>
            </a:r>
            <a:r>
              <a:rPr lang="ar-IQ" dirty="0" smtClean="0"/>
              <a:t> اليمن في بنائها بنقل </a:t>
            </a:r>
            <a:r>
              <a:rPr lang="ar-IQ" dirty="0" err="1" smtClean="0"/>
              <a:t>الات</a:t>
            </a:r>
            <a:r>
              <a:rPr lang="ar-IQ" dirty="0" smtClean="0"/>
              <a:t> البناء والحجارة كالرخام والحجارة المنقوشة بالذهب من قصر بلقيس .</a:t>
            </a:r>
          </a:p>
          <a:p>
            <a:r>
              <a:rPr lang="ar-IQ" dirty="0" smtClean="0"/>
              <a:t>كان قصر بلقيس لا يبعد سوي فراسخ، فنصب فيها صلبانا من الذهب والفضة ومنابر من العاج </a:t>
            </a:r>
            <a:r>
              <a:rPr lang="ar-IQ" dirty="0" err="1" smtClean="0"/>
              <a:t>والابنوس</a:t>
            </a:r>
            <a:r>
              <a:rPr lang="ar-IQ" dirty="0" smtClean="0"/>
              <a:t>.  </a:t>
            </a:r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حملة </a:t>
            </a:r>
            <a:r>
              <a:rPr lang="ar-IQ" dirty="0" err="1" smtClean="0"/>
              <a:t>ابرهة</a:t>
            </a:r>
            <a:r>
              <a:rPr lang="ar-IQ" dirty="0" smtClean="0"/>
              <a:t> على مكة(عام الفيل 570م)/3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IQ" dirty="0" smtClean="0"/>
              <a:t>اخبر </a:t>
            </a:r>
            <a:r>
              <a:rPr lang="ar-IQ" dirty="0" err="1" smtClean="0"/>
              <a:t>ابرهة</a:t>
            </a:r>
            <a:r>
              <a:rPr lang="ar-IQ" dirty="0" smtClean="0"/>
              <a:t> ملك الحبشة بما صنع ومناه بصرف حجاج الكعبة لها.</a:t>
            </a:r>
          </a:p>
          <a:p>
            <a:pPr algn="just"/>
            <a:r>
              <a:rPr lang="ar-IQ" dirty="0" smtClean="0"/>
              <a:t>كبر على العرب ما سمعوا وجاء رجل من بني فقيم بن عدي-من </a:t>
            </a:r>
            <a:r>
              <a:rPr lang="ar-IQ" dirty="0" err="1" smtClean="0"/>
              <a:t>النسأة</a:t>
            </a:r>
            <a:r>
              <a:rPr lang="ar-IQ" dirty="0" smtClean="0"/>
              <a:t>- فقعد في </a:t>
            </a:r>
            <a:r>
              <a:rPr lang="ar-IQ" dirty="0" err="1" smtClean="0"/>
              <a:t>القليس</a:t>
            </a:r>
            <a:r>
              <a:rPr lang="ar-IQ" dirty="0" smtClean="0"/>
              <a:t>.</a:t>
            </a:r>
          </a:p>
          <a:p>
            <a:pPr algn="just"/>
            <a:r>
              <a:rPr lang="ar-IQ" dirty="0" smtClean="0"/>
              <a:t>عزم </a:t>
            </a:r>
            <a:r>
              <a:rPr lang="ar-IQ" dirty="0" err="1" smtClean="0"/>
              <a:t>ابرهة</a:t>
            </a:r>
            <a:r>
              <a:rPr lang="ar-IQ" dirty="0" smtClean="0"/>
              <a:t> على السير لتهديم الكعبة لما سمع </a:t>
            </a:r>
            <a:r>
              <a:rPr lang="ar-IQ" dirty="0" err="1" smtClean="0"/>
              <a:t>ان</a:t>
            </a:r>
            <a:r>
              <a:rPr lang="ar-IQ" dirty="0" smtClean="0"/>
              <a:t> رجلا من </a:t>
            </a:r>
            <a:r>
              <a:rPr lang="ar-IQ" dirty="0" err="1" smtClean="0"/>
              <a:t>اهل</a:t>
            </a:r>
            <a:r>
              <a:rPr lang="ar-IQ" dirty="0" smtClean="0"/>
              <a:t> هذا البيت-مكة -هو من صنع ذلك.</a:t>
            </a:r>
          </a:p>
          <a:p>
            <a:pPr algn="just"/>
            <a:r>
              <a:rPr lang="ar-IQ" dirty="0" smtClean="0"/>
              <a:t>سار </a:t>
            </a:r>
            <a:r>
              <a:rPr lang="ar-IQ" dirty="0" err="1" smtClean="0"/>
              <a:t>ابرهة</a:t>
            </a:r>
            <a:r>
              <a:rPr lang="ar-IQ" dirty="0" smtClean="0"/>
              <a:t> بجيش كبير </a:t>
            </a:r>
            <a:r>
              <a:rPr lang="ar-IQ" dirty="0" err="1" smtClean="0"/>
              <a:t>يتقدمه</a:t>
            </a:r>
            <a:r>
              <a:rPr lang="ar-IQ" dirty="0" smtClean="0"/>
              <a:t> فيل اسمه محمود وهو تحريف لكلمة </a:t>
            </a:r>
            <a:r>
              <a:rPr lang="ar-IQ" dirty="0" err="1" smtClean="0"/>
              <a:t>ماموث</a:t>
            </a:r>
            <a:r>
              <a:rPr lang="ar-IQ" dirty="0" smtClean="0"/>
              <a:t> ومعناه الفيل.</a:t>
            </a:r>
          </a:p>
          <a:p>
            <a:pPr algn="just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حملة </a:t>
            </a:r>
            <a:r>
              <a:rPr lang="ar-IQ" dirty="0" err="1" smtClean="0"/>
              <a:t>ابرهة</a:t>
            </a:r>
            <a:r>
              <a:rPr lang="ar-IQ" dirty="0" smtClean="0"/>
              <a:t> على مكة(عام الفيل 570م)/4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IQ" dirty="0" smtClean="0"/>
              <a:t>ذكر ابن </a:t>
            </a:r>
            <a:r>
              <a:rPr lang="ar-IQ" dirty="0" err="1" smtClean="0"/>
              <a:t>الاثير</a:t>
            </a:r>
            <a:r>
              <a:rPr lang="ar-IQ" dirty="0" smtClean="0"/>
              <a:t> انه كان مع الجيش 13 فيل.</a:t>
            </a:r>
          </a:p>
          <a:p>
            <a:pPr algn="just"/>
            <a:r>
              <a:rPr lang="ar-IQ" dirty="0" smtClean="0"/>
              <a:t>تصدى </a:t>
            </a:r>
            <a:r>
              <a:rPr lang="ar-IQ" dirty="0" err="1" smtClean="0"/>
              <a:t>لابرهة</a:t>
            </a:r>
            <a:r>
              <a:rPr lang="ar-IQ" dirty="0" smtClean="0"/>
              <a:t> احد </a:t>
            </a:r>
            <a:r>
              <a:rPr lang="ar-IQ" dirty="0" err="1" smtClean="0"/>
              <a:t>اشراف</a:t>
            </a:r>
            <a:r>
              <a:rPr lang="ar-IQ" dirty="0" smtClean="0"/>
              <a:t> اليمن واسمه ذو نفر هو وقومه فهزمهم </a:t>
            </a:r>
            <a:r>
              <a:rPr lang="ar-IQ" dirty="0" err="1" smtClean="0"/>
              <a:t>ابرهة</a:t>
            </a:r>
            <a:r>
              <a:rPr lang="ar-IQ" dirty="0" smtClean="0"/>
              <a:t> واخذ ذو نفر </a:t>
            </a:r>
            <a:r>
              <a:rPr lang="ar-IQ" dirty="0" err="1" smtClean="0"/>
              <a:t>اسيرا</a:t>
            </a:r>
            <a:r>
              <a:rPr lang="ar-IQ" dirty="0" smtClean="0"/>
              <a:t>.</a:t>
            </a:r>
          </a:p>
          <a:p>
            <a:pPr algn="just"/>
            <a:r>
              <a:rPr lang="ar-IQ" dirty="0" smtClean="0"/>
              <a:t>لما وصل الجيش </a:t>
            </a:r>
            <a:r>
              <a:rPr lang="ar-IQ" dirty="0" err="1" smtClean="0"/>
              <a:t>لارض</a:t>
            </a:r>
            <a:r>
              <a:rPr lang="ar-IQ" dirty="0" smtClean="0"/>
              <a:t> </a:t>
            </a:r>
            <a:r>
              <a:rPr lang="ar-IQ" dirty="0" err="1" smtClean="0"/>
              <a:t>خثعم</a:t>
            </a:r>
            <a:r>
              <a:rPr lang="ar-IQ" dirty="0" smtClean="0"/>
              <a:t> خرج عليهم </a:t>
            </a:r>
            <a:r>
              <a:rPr lang="ar-IQ" dirty="0" err="1" smtClean="0"/>
              <a:t>نفيل</a:t>
            </a:r>
            <a:r>
              <a:rPr lang="ar-IQ" dirty="0" smtClean="0"/>
              <a:t> بن حبيب </a:t>
            </a:r>
            <a:r>
              <a:rPr lang="ar-IQ" dirty="0" err="1" smtClean="0"/>
              <a:t>الخثعمي</a:t>
            </a:r>
            <a:r>
              <a:rPr lang="ar-IQ" dirty="0" smtClean="0"/>
              <a:t> فهزم وقومه ووقع في </a:t>
            </a:r>
            <a:r>
              <a:rPr lang="ar-IQ" dirty="0" err="1" smtClean="0"/>
              <a:t>الاسر</a:t>
            </a:r>
            <a:r>
              <a:rPr lang="ar-IQ" dirty="0" smtClean="0"/>
              <a:t> .</a:t>
            </a:r>
          </a:p>
          <a:p>
            <a:pPr algn="just"/>
            <a:r>
              <a:rPr lang="ar-IQ" dirty="0" smtClean="0"/>
              <a:t>وفي الطائف </a:t>
            </a:r>
            <a:r>
              <a:rPr lang="ar-IQ" dirty="0" err="1" smtClean="0"/>
              <a:t>جاءة</a:t>
            </a:r>
            <a:r>
              <a:rPr lang="ar-IQ" dirty="0" smtClean="0"/>
              <a:t> رجل يسمى </a:t>
            </a:r>
            <a:r>
              <a:rPr lang="ar-IQ" dirty="0" err="1" smtClean="0"/>
              <a:t>ابو</a:t>
            </a:r>
            <a:r>
              <a:rPr lang="ar-IQ" dirty="0" smtClean="0"/>
              <a:t> </a:t>
            </a:r>
            <a:r>
              <a:rPr lang="ar-IQ" dirty="0" err="1" smtClean="0"/>
              <a:t>رغال</a:t>
            </a:r>
            <a:r>
              <a:rPr lang="ar-IQ" dirty="0" smtClean="0"/>
              <a:t> ليدله على الطريق فهلك عند منطقة ”المغمس“ فرجمت العرب قبره.</a:t>
            </a:r>
          </a:p>
          <a:p>
            <a:pPr algn="just"/>
            <a:r>
              <a:rPr lang="ar-IQ" dirty="0" smtClean="0"/>
              <a:t>وعند مكة </a:t>
            </a:r>
            <a:r>
              <a:rPr lang="ar-IQ" dirty="0" err="1" smtClean="0"/>
              <a:t>ارسل</a:t>
            </a:r>
            <a:r>
              <a:rPr lang="ar-IQ" dirty="0" smtClean="0"/>
              <a:t> </a:t>
            </a:r>
            <a:r>
              <a:rPr lang="ar-IQ" dirty="0" err="1" smtClean="0"/>
              <a:t>ابرهة</a:t>
            </a:r>
            <a:r>
              <a:rPr lang="ar-IQ" dirty="0" smtClean="0"/>
              <a:t> رجلا له يقال له </a:t>
            </a:r>
            <a:r>
              <a:rPr lang="ar-IQ" dirty="0" err="1" smtClean="0"/>
              <a:t>الاسود</a:t>
            </a:r>
            <a:r>
              <a:rPr lang="ar-IQ" dirty="0" smtClean="0"/>
              <a:t> بن مقصود فساق له </a:t>
            </a:r>
            <a:r>
              <a:rPr lang="ar-IQ" dirty="0" err="1" smtClean="0"/>
              <a:t>اموال</a:t>
            </a:r>
            <a:r>
              <a:rPr lang="ar-IQ" dirty="0" smtClean="0"/>
              <a:t> </a:t>
            </a:r>
            <a:r>
              <a:rPr lang="ar-IQ" dirty="0" err="1" smtClean="0"/>
              <a:t>اهل</a:t>
            </a:r>
            <a:r>
              <a:rPr lang="ar-IQ" dirty="0" smtClean="0"/>
              <a:t> مكة.</a:t>
            </a:r>
          </a:p>
          <a:p>
            <a:pPr algn="just"/>
            <a:endParaRPr lang="ar-IQ" dirty="0" smtClean="0"/>
          </a:p>
          <a:p>
            <a:pPr algn="just"/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حملة </a:t>
            </a:r>
            <a:r>
              <a:rPr lang="ar-IQ" dirty="0" err="1" smtClean="0"/>
              <a:t>ابرهة</a:t>
            </a:r>
            <a:r>
              <a:rPr lang="ar-IQ" dirty="0" smtClean="0"/>
              <a:t> على مكة(عام الفيل 570م)/5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IQ" dirty="0" smtClean="0"/>
              <a:t>واخذ200 بعير لعبد المطلب بن هاشم بن عبد مناف.</a:t>
            </a:r>
          </a:p>
          <a:p>
            <a:pPr algn="just"/>
            <a:r>
              <a:rPr lang="ar-IQ" dirty="0" smtClean="0"/>
              <a:t>وعند ”حب المحصب“بين مكة ومنى اتاه عبد المطلب يساله مالة بعد ان عضمه ابرهة وهابة .</a:t>
            </a:r>
          </a:p>
          <a:p>
            <a:pPr algn="just"/>
            <a:r>
              <a:rPr lang="ar-IQ" dirty="0" smtClean="0"/>
              <a:t>فرد </a:t>
            </a:r>
            <a:r>
              <a:rPr lang="ar-IQ" dirty="0" err="1" smtClean="0"/>
              <a:t>ابرهة</a:t>
            </a:r>
            <a:r>
              <a:rPr lang="ar-IQ" dirty="0" smtClean="0"/>
              <a:t> عليه </a:t>
            </a:r>
            <a:r>
              <a:rPr lang="ar-IQ" dirty="0" err="1" smtClean="0"/>
              <a:t>ابله</a:t>
            </a:r>
            <a:r>
              <a:rPr lang="ar-IQ" dirty="0" smtClean="0"/>
              <a:t> وقال </a:t>
            </a:r>
            <a:r>
              <a:rPr lang="ar-IQ" dirty="0" err="1" smtClean="0"/>
              <a:t>الا</a:t>
            </a:r>
            <a:r>
              <a:rPr lang="ar-IQ" dirty="0" smtClean="0"/>
              <a:t> </a:t>
            </a:r>
            <a:r>
              <a:rPr lang="ar-IQ" dirty="0" err="1" smtClean="0"/>
              <a:t>تسالني</a:t>
            </a:r>
            <a:r>
              <a:rPr lang="ar-IQ" dirty="0" smtClean="0"/>
              <a:t> الرجوع فقال عبد المطلب ”انا رب هذه الابل وللبيت رب يحميه“وامر اهل مكة ان يلحقوا ببطون الاودية ورؤوس الجبال.</a:t>
            </a:r>
          </a:p>
          <a:p>
            <a:pPr algn="just"/>
            <a:r>
              <a:rPr lang="ar-IQ" dirty="0" smtClean="0"/>
              <a:t>شرح قصة الفيل والطير </a:t>
            </a:r>
            <a:r>
              <a:rPr lang="ar-IQ" dirty="0" err="1" smtClean="0"/>
              <a:t>الابابيل</a:t>
            </a:r>
            <a:endParaRPr lang="ar-IQ" dirty="0" smtClean="0"/>
          </a:p>
          <a:p>
            <a:pPr algn="just"/>
            <a:r>
              <a:rPr lang="ar-IQ" dirty="0" smtClean="0"/>
              <a:t>فشل </a:t>
            </a:r>
            <a:r>
              <a:rPr lang="ar-IQ" dirty="0" err="1" smtClean="0"/>
              <a:t>ابرهة</a:t>
            </a:r>
            <a:r>
              <a:rPr lang="ar-IQ" dirty="0" smtClean="0"/>
              <a:t> ومات بعد عودته بقليل.</a:t>
            </a:r>
          </a:p>
          <a:p>
            <a:pPr algn="just"/>
            <a:r>
              <a:rPr lang="ar-IQ" dirty="0" smtClean="0"/>
              <a:t>خلفه </a:t>
            </a:r>
            <a:r>
              <a:rPr lang="ar-IQ" dirty="0" err="1" smtClean="0"/>
              <a:t>ابناؤه</a:t>
            </a:r>
            <a:r>
              <a:rPr lang="ar-IQ" dirty="0" smtClean="0"/>
              <a:t> </a:t>
            </a:r>
            <a:r>
              <a:rPr lang="ar-IQ" dirty="0" err="1" smtClean="0"/>
              <a:t>يكسوم</a:t>
            </a:r>
            <a:r>
              <a:rPr lang="ar-IQ" dirty="0" smtClean="0"/>
              <a:t> ودام حكمه 20 عاما ،ومسروق اللذان اذلا اهل اليمن اكثر من ابرهة .</a:t>
            </a:r>
          </a:p>
          <a:p>
            <a:pPr algn="just"/>
            <a:endParaRPr lang="ar-IQ" dirty="0" smtClean="0"/>
          </a:p>
          <a:p>
            <a:pPr algn="just"/>
            <a:endParaRPr lang="ar-IQ" dirty="0" smtClean="0"/>
          </a:p>
          <a:p>
            <a:pPr algn="just"/>
            <a:endParaRPr lang="ar-IQ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عنصر نائب للمحتوى 3" descr="غزو ابرهة للحبشة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2844" y="0"/>
            <a:ext cx="9001156" cy="685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اليمن بعد حملة </a:t>
            </a:r>
            <a:r>
              <a:rPr lang="ar-IQ" dirty="0" err="1" smtClean="0"/>
              <a:t>ابرهه</a:t>
            </a:r>
            <a:r>
              <a:rPr lang="ar-IQ" dirty="0" smtClean="0"/>
              <a:t>/7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IQ" dirty="0" smtClean="0"/>
              <a:t>نفر </a:t>
            </a:r>
            <a:r>
              <a:rPr lang="ar-IQ" dirty="0" err="1" smtClean="0"/>
              <a:t>اهل</a:t>
            </a:r>
            <a:r>
              <a:rPr lang="ar-IQ" dirty="0" smtClean="0"/>
              <a:t> اليمن من حكم </a:t>
            </a:r>
            <a:r>
              <a:rPr lang="ar-IQ" dirty="0" err="1" smtClean="0"/>
              <a:t>الاحباش</a:t>
            </a:r>
            <a:r>
              <a:rPr lang="ar-IQ" dirty="0" smtClean="0"/>
              <a:t> وقاد سيف بن ذي يزن حركة ضد التسلط الحبشي.</a:t>
            </a:r>
          </a:p>
          <a:p>
            <a:pPr algn="just"/>
            <a:r>
              <a:rPr lang="ar-IQ" dirty="0" smtClean="0"/>
              <a:t>ذهب سيف </a:t>
            </a:r>
            <a:r>
              <a:rPr lang="ar-IQ" dirty="0" err="1" smtClean="0"/>
              <a:t>الى</a:t>
            </a:r>
            <a:r>
              <a:rPr lang="ar-IQ" dirty="0" smtClean="0"/>
              <a:t> ملك القسطنطينية (جستين الثاني) يستعينة للتخلص من الاحباش فرفض لاسباب دينية لان الاحباش كانوا نصارى.</a:t>
            </a:r>
          </a:p>
          <a:p>
            <a:pPr algn="just"/>
            <a:r>
              <a:rPr lang="ar-IQ" dirty="0" smtClean="0"/>
              <a:t>استنجد سيف </a:t>
            </a:r>
            <a:r>
              <a:rPr lang="ar-IQ" dirty="0" err="1" smtClean="0"/>
              <a:t>بالنعمان</a:t>
            </a:r>
            <a:r>
              <a:rPr lang="ar-IQ" dirty="0" smtClean="0"/>
              <a:t> بن المنذر ملك الحيرة </a:t>
            </a:r>
            <a:r>
              <a:rPr lang="ar-IQ" dirty="0" err="1" smtClean="0"/>
              <a:t>ليقدمة</a:t>
            </a:r>
            <a:r>
              <a:rPr lang="ar-IQ" dirty="0" smtClean="0"/>
              <a:t> </a:t>
            </a:r>
            <a:r>
              <a:rPr lang="ar-IQ" dirty="0" err="1" smtClean="0"/>
              <a:t>الى</a:t>
            </a:r>
            <a:r>
              <a:rPr lang="ar-IQ" dirty="0" smtClean="0"/>
              <a:t> كسرى.</a:t>
            </a:r>
          </a:p>
          <a:p>
            <a:pPr algn="just"/>
            <a:r>
              <a:rPr lang="ar-IQ" dirty="0" smtClean="0"/>
              <a:t>فقال كسرى بعد طلب سيف العون على </a:t>
            </a:r>
            <a:r>
              <a:rPr lang="ar-IQ" dirty="0" err="1" smtClean="0"/>
              <a:t>الاحباش</a:t>
            </a:r>
            <a:r>
              <a:rPr lang="ar-IQ" dirty="0" smtClean="0"/>
              <a:t>(بعدت </a:t>
            </a:r>
            <a:r>
              <a:rPr lang="ar-IQ" dirty="0" err="1" smtClean="0"/>
              <a:t>ارضك</a:t>
            </a:r>
            <a:r>
              <a:rPr lang="ar-IQ" dirty="0" smtClean="0"/>
              <a:t>...وهي قليلة الخير ونما </a:t>
            </a:r>
            <a:r>
              <a:rPr lang="ar-IQ" dirty="0" err="1" smtClean="0"/>
              <a:t>بها</a:t>
            </a:r>
            <a:r>
              <a:rPr lang="ar-IQ" dirty="0" smtClean="0"/>
              <a:t> الشاة والبعير وهو مما لا حاجة لنا فيه.</a:t>
            </a:r>
          </a:p>
          <a:p>
            <a:pPr algn="just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اليمن بعد حملة </a:t>
            </a:r>
            <a:r>
              <a:rPr lang="ar-IQ" dirty="0" err="1" smtClean="0"/>
              <a:t>ابرهه</a:t>
            </a:r>
            <a:r>
              <a:rPr lang="ar-IQ" dirty="0" smtClean="0"/>
              <a:t>/8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IQ" dirty="0" err="1" smtClean="0"/>
              <a:t>وامر</a:t>
            </a:r>
            <a:r>
              <a:rPr lang="ar-IQ" dirty="0" smtClean="0"/>
              <a:t> له كسرى 10000 درهم وكساه فغضب سيف ونثر دراهم كسرى على الصبيان والعبيد.</a:t>
            </a:r>
          </a:p>
          <a:p>
            <a:pPr algn="just"/>
            <a:r>
              <a:rPr lang="ar-IQ" dirty="0" smtClean="0"/>
              <a:t>فاحضره كسرى </a:t>
            </a:r>
            <a:r>
              <a:rPr lang="ar-IQ" dirty="0" err="1" smtClean="0"/>
              <a:t>وساله</a:t>
            </a:r>
            <a:r>
              <a:rPr lang="ar-IQ" dirty="0" smtClean="0"/>
              <a:t> عن السبب فقال سيف (ما جبال ارضي التي جئت منها الا ذهبا وفضة) فاغرى ذلك كسرى.</a:t>
            </a:r>
          </a:p>
          <a:p>
            <a:pPr algn="just"/>
            <a:r>
              <a:rPr lang="ar-IQ" dirty="0" err="1" smtClean="0"/>
              <a:t>ارسل</a:t>
            </a:r>
            <a:r>
              <a:rPr lang="ar-IQ" dirty="0" smtClean="0"/>
              <a:t> كسرى مع سيف جيشا </a:t>
            </a:r>
            <a:r>
              <a:rPr lang="ar-IQ" dirty="0" err="1" smtClean="0"/>
              <a:t>بضمنه</a:t>
            </a:r>
            <a:r>
              <a:rPr lang="ar-IQ" dirty="0" smtClean="0"/>
              <a:t> </a:t>
            </a:r>
            <a:r>
              <a:rPr lang="ar-IQ" dirty="0" err="1" smtClean="0"/>
              <a:t>مساجينة</a:t>
            </a:r>
            <a:r>
              <a:rPr lang="ar-IQ" dirty="0" smtClean="0"/>
              <a:t> 800 سجين وولى عليهم (وهرز بن الكامجار)وابحرت الحملة بثمانية سفن وصلت منها سته الى ساحل عدن وغرقت اثنان.</a:t>
            </a:r>
          </a:p>
          <a:p>
            <a:pPr algn="just"/>
            <a:r>
              <a:rPr lang="ar-IQ" dirty="0" smtClean="0"/>
              <a:t>يستبعد المؤرخون </a:t>
            </a:r>
            <a:r>
              <a:rPr lang="ar-IQ" dirty="0" err="1" smtClean="0"/>
              <a:t>ارسال</a:t>
            </a:r>
            <a:r>
              <a:rPr lang="ar-IQ" dirty="0" smtClean="0"/>
              <a:t> السجناء لان كسرى من مصلحته </a:t>
            </a:r>
            <a:r>
              <a:rPr lang="ar-IQ" dirty="0" err="1" smtClean="0"/>
              <a:t>انهاء</a:t>
            </a:r>
            <a:r>
              <a:rPr lang="ar-IQ" dirty="0" smtClean="0"/>
              <a:t> الوجود الحبشي في اليمن.</a:t>
            </a:r>
          </a:p>
          <a:p>
            <a:pPr algn="just"/>
            <a:r>
              <a:rPr lang="ar-IQ" dirty="0" smtClean="0"/>
              <a:t>انتصر </a:t>
            </a:r>
            <a:r>
              <a:rPr lang="ar-IQ" dirty="0" err="1" smtClean="0"/>
              <a:t>وهرز</a:t>
            </a:r>
            <a:r>
              <a:rPr lang="ar-IQ" dirty="0" smtClean="0"/>
              <a:t> وقتل مسروق الحبشي </a:t>
            </a:r>
            <a:r>
              <a:rPr lang="ar-IQ" dirty="0" err="1" smtClean="0"/>
              <a:t>وامر</a:t>
            </a:r>
            <a:r>
              <a:rPr lang="ar-IQ" dirty="0" smtClean="0"/>
              <a:t> سيف الحميري على اليمن مقابل جزية وخراج معلوم 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اليمن بعد حملة </a:t>
            </a:r>
            <a:r>
              <a:rPr lang="ar-IQ" dirty="0" err="1" smtClean="0"/>
              <a:t>ابرهه</a:t>
            </a:r>
            <a:r>
              <a:rPr lang="ar-IQ" dirty="0" smtClean="0"/>
              <a:t>/9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IQ" dirty="0" err="1" smtClean="0"/>
              <a:t>امر</a:t>
            </a:r>
            <a:r>
              <a:rPr lang="ar-IQ" dirty="0" smtClean="0"/>
              <a:t> كسرى قائده </a:t>
            </a:r>
            <a:r>
              <a:rPr lang="ar-IQ" dirty="0" err="1" smtClean="0"/>
              <a:t>وهرز</a:t>
            </a:r>
            <a:r>
              <a:rPr lang="ar-IQ" dirty="0" smtClean="0"/>
              <a:t> بقتل كل اسود باليمن.ويقول البعض </a:t>
            </a:r>
            <a:r>
              <a:rPr lang="ar-IQ" dirty="0" err="1" smtClean="0"/>
              <a:t>ان</a:t>
            </a:r>
            <a:r>
              <a:rPr lang="ar-IQ" dirty="0" smtClean="0"/>
              <a:t> </a:t>
            </a:r>
            <a:r>
              <a:rPr lang="ar-IQ" dirty="0" err="1" smtClean="0"/>
              <a:t>وهرز</a:t>
            </a:r>
            <a:r>
              <a:rPr lang="ar-IQ" dirty="0" smtClean="0"/>
              <a:t> بقي في اليمن مع سيف.</a:t>
            </a:r>
          </a:p>
          <a:p>
            <a:pPr algn="just"/>
            <a:r>
              <a:rPr lang="ar-IQ" dirty="0" smtClean="0"/>
              <a:t>اتخذ سيف بعض </a:t>
            </a:r>
            <a:r>
              <a:rPr lang="ar-IQ" dirty="0" err="1" smtClean="0"/>
              <a:t>الاحباش</a:t>
            </a:r>
            <a:r>
              <a:rPr lang="ar-IQ" dirty="0" smtClean="0"/>
              <a:t> عبيدا وحراسا </a:t>
            </a:r>
            <a:r>
              <a:rPr lang="ar-IQ" dirty="0" err="1" smtClean="0"/>
              <a:t>فوثبو</a:t>
            </a:r>
            <a:r>
              <a:rPr lang="ar-IQ" dirty="0" smtClean="0"/>
              <a:t> عليه وقتلوه فلما بلغ ذلك كسرى ارسل4000مقاتل قتل </a:t>
            </a:r>
            <a:r>
              <a:rPr lang="ar-IQ" dirty="0" err="1" smtClean="0"/>
              <a:t>بها</a:t>
            </a:r>
            <a:r>
              <a:rPr lang="ar-IQ" dirty="0" smtClean="0"/>
              <a:t> </a:t>
            </a:r>
            <a:r>
              <a:rPr lang="ar-IQ" dirty="0" err="1" smtClean="0"/>
              <a:t>الاحباش</a:t>
            </a:r>
            <a:r>
              <a:rPr lang="ar-IQ" dirty="0" smtClean="0"/>
              <a:t> عن </a:t>
            </a:r>
            <a:r>
              <a:rPr lang="ar-IQ" dirty="0" err="1" smtClean="0"/>
              <a:t>اخرهم</a:t>
            </a:r>
            <a:r>
              <a:rPr lang="ar-IQ" dirty="0" smtClean="0"/>
              <a:t>.</a:t>
            </a:r>
          </a:p>
          <a:p>
            <a:pPr algn="just"/>
            <a:r>
              <a:rPr lang="ar-IQ" dirty="0" smtClean="0"/>
              <a:t>يرجع بعض المؤرخين تدبير مقتل سيف من قبل الفرس ليخلوا لهم الجو.</a:t>
            </a:r>
            <a:endParaRPr lang="ar-IQ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</TotalTime>
  <Words>585</Words>
  <Application>Microsoft Office PowerPoint</Application>
  <PresentationFormat>عرض على الشاشة (3:4)‏</PresentationFormat>
  <Paragraphs>45</Paragraphs>
  <Slides>9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Facet</vt:lpstr>
      <vt:lpstr>حملة ابرهة على مكة(عام الفيل 570م)</vt:lpstr>
      <vt:lpstr>حملة ابرهة على مكة(عام الفيل 570م)/2</vt:lpstr>
      <vt:lpstr>حملة ابرهة على مكة(عام الفيل 570م)/3</vt:lpstr>
      <vt:lpstr>حملة ابرهة على مكة(عام الفيل 570م)/4</vt:lpstr>
      <vt:lpstr>حملة ابرهة على مكة(عام الفيل 570م)/5</vt:lpstr>
      <vt:lpstr>الشريحة 6</vt:lpstr>
      <vt:lpstr>اليمن بعد حملة ابرهه/7</vt:lpstr>
      <vt:lpstr>اليمن بعد حملة ابرهه/8</vt:lpstr>
      <vt:lpstr>اليمن بعد حملة ابرهه/9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حملة ابرهة على مكة(عام الفيل 570م)</dc:title>
  <cp:lastModifiedBy>DR.Ahmed Saker 2O14</cp:lastModifiedBy>
  <cp:revision>24</cp:revision>
  <dcterms:modified xsi:type="dcterms:W3CDTF">2020-01-27T17:45:14Z</dcterms:modified>
</cp:coreProperties>
</file>