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6858000" type="screen4x3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84380"/>
    <p:restoredTop sz="94660"/>
  </p:normalViewPr>
  <p:slideViewPr>
    <p:cSldViewPr>
      <p:cViewPr varScale="1">
        <p:scale>
          <a:sx n="60" d="100"/>
          <a:sy n="60" d="100"/>
        </p:scale>
        <p:origin x="-143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0BC31-A3F7-4EEE-BD53-D2AFE9876CC1}" type="datetimeFigureOut">
              <a:rPr lang="ar-IQ" smtClean="0"/>
              <a:t>25/08/1441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0629A-5949-43A6-A2D9-CAE35ED937E1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6066596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تخطيط مخص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0BC31-A3F7-4EEE-BD53-D2AFE9876CC1}" type="datetimeFigureOut">
              <a:rPr lang="ar-IQ" smtClean="0"/>
              <a:t>25/08/1441</a:t>
            </a:fld>
            <a:endParaRPr lang="ar-IQ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0629A-5949-43A6-A2D9-CAE35ED937E1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5850440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0BC31-A3F7-4EEE-BD53-D2AFE9876CC1}" type="datetimeFigureOut">
              <a:rPr lang="ar-IQ" smtClean="0"/>
              <a:t>25/08/1441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0629A-5949-43A6-A2D9-CAE35ED937E1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6295795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0BC31-A3F7-4EEE-BD53-D2AFE9876CC1}" type="datetimeFigureOut">
              <a:rPr lang="ar-IQ" smtClean="0"/>
              <a:t>25/08/1441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0629A-5949-43A6-A2D9-CAE35ED937E1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4121992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87A64-D190-4950-8E37-64A77E2B616E}" type="datetimeFigureOut">
              <a:rPr lang="ar-IQ" smtClean="0"/>
              <a:t>25/08/1441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BCA1A-DE89-479E-AA09-5B108FF99CDA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0434766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87A64-D190-4950-8E37-64A77E2B616E}" type="datetimeFigureOut">
              <a:rPr lang="ar-IQ" smtClean="0"/>
              <a:t>25/08/1441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BCA1A-DE89-479E-AA09-5B108FF99CDA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8605727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87A64-D190-4950-8E37-64A77E2B616E}" type="datetimeFigureOut">
              <a:rPr lang="ar-IQ" smtClean="0"/>
              <a:t>25/08/1441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BCA1A-DE89-479E-AA09-5B108FF99CDA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6488429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87A64-D190-4950-8E37-64A77E2B616E}" type="datetimeFigureOut">
              <a:rPr lang="ar-IQ" smtClean="0"/>
              <a:t>25/08/1441</a:t>
            </a:fld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BCA1A-DE89-479E-AA09-5B108FF99CDA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7130353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87A64-D190-4950-8E37-64A77E2B616E}" type="datetimeFigureOut">
              <a:rPr lang="ar-IQ" smtClean="0"/>
              <a:t>25/08/1441</a:t>
            </a:fld>
            <a:endParaRPr lang="ar-IQ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BCA1A-DE89-479E-AA09-5B108FF99CDA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1226802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87A64-D190-4950-8E37-64A77E2B616E}" type="datetimeFigureOut">
              <a:rPr lang="ar-IQ" smtClean="0"/>
              <a:t>25/08/1441</a:t>
            </a:fld>
            <a:endParaRPr lang="ar-IQ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BCA1A-DE89-479E-AA09-5B108FF99CDA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7818396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87A64-D190-4950-8E37-64A77E2B616E}" type="datetimeFigureOut">
              <a:rPr lang="ar-IQ" smtClean="0"/>
              <a:t>25/08/1441</a:t>
            </a:fld>
            <a:endParaRPr lang="ar-IQ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BCA1A-DE89-479E-AA09-5B108FF99CDA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441181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0BC31-A3F7-4EEE-BD53-D2AFE9876CC1}" type="datetimeFigureOut">
              <a:rPr lang="ar-IQ" smtClean="0"/>
              <a:t>25/08/1441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0629A-5949-43A6-A2D9-CAE35ED937E1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9336086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87A64-D190-4950-8E37-64A77E2B616E}" type="datetimeFigureOut">
              <a:rPr lang="ar-IQ" smtClean="0"/>
              <a:t>25/08/1441</a:t>
            </a:fld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BCA1A-DE89-479E-AA09-5B108FF99CDA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1782419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IQ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87A64-D190-4950-8E37-64A77E2B616E}" type="datetimeFigureOut">
              <a:rPr lang="ar-IQ" smtClean="0"/>
              <a:t>25/08/1441</a:t>
            </a:fld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BCA1A-DE89-479E-AA09-5B108FF99CDA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703474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87A64-D190-4950-8E37-64A77E2B616E}" type="datetimeFigureOut">
              <a:rPr lang="ar-IQ" smtClean="0"/>
              <a:t>25/08/1441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BCA1A-DE89-479E-AA09-5B108FF99CDA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9106610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87A64-D190-4950-8E37-64A77E2B616E}" type="datetimeFigureOut">
              <a:rPr lang="ar-IQ" smtClean="0"/>
              <a:t>25/08/1441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BCA1A-DE89-479E-AA09-5B108FF99CDA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785398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0BC31-A3F7-4EEE-BD53-D2AFE9876CC1}" type="datetimeFigureOut">
              <a:rPr lang="ar-IQ" smtClean="0"/>
              <a:t>25/08/1441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0629A-5949-43A6-A2D9-CAE35ED937E1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016518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0BC31-A3F7-4EEE-BD53-D2AFE9876CC1}" type="datetimeFigureOut">
              <a:rPr lang="ar-IQ" smtClean="0"/>
              <a:t>25/08/1441</a:t>
            </a:fld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0629A-5949-43A6-A2D9-CAE35ED937E1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1465824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0BC31-A3F7-4EEE-BD53-D2AFE9876CC1}" type="datetimeFigureOut">
              <a:rPr lang="ar-IQ" smtClean="0"/>
              <a:t>25/08/1441</a:t>
            </a:fld>
            <a:endParaRPr lang="ar-IQ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0629A-5949-43A6-A2D9-CAE35ED937E1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162725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0BC31-A3F7-4EEE-BD53-D2AFE9876CC1}" type="datetimeFigureOut">
              <a:rPr lang="ar-IQ" smtClean="0"/>
              <a:t>25/08/1441</a:t>
            </a:fld>
            <a:endParaRPr lang="ar-IQ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0629A-5949-43A6-A2D9-CAE35ED937E1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583026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0BC31-A3F7-4EEE-BD53-D2AFE9876CC1}" type="datetimeFigureOut">
              <a:rPr lang="ar-IQ" smtClean="0"/>
              <a:t>25/08/1441</a:t>
            </a:fld>
            <a:endParaRPr lang="ar-IQ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0629A-5949-43A6-A2D9-CAE35ED937E1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546471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0BC31-A3F7-4EEE-BD53-D2AFE9876CC1}" type="datetimeFigureOut">
              <a:rPr lang="ar-IQ" smtClean="0"/>
              <a:t>25/08/1441</a:t>
            </a:fld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0629A-5949-43A6-A2D9-CAE35ED937E1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016911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IQ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0BC31-A3F7-4EEE-BD53-D2AFE9876CC1}" type="datetimeFigureOut">
              <a:rPr lang="ar-IQ" smtClean="0"/>
              <a:t>25/08/1441</a:t>
            </a:fld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0629A-5949-43A6-A2D9-CAE35ED937E1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292111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D0BC31-A3F7-4EEE-BD53-D2AFE9876CC1}" type="datetimeFigureOut">
              <a:rPr lang="ar-IQ" smtClean="0"/>
              <a:t>25/08/1441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70629A-5949-43A6-A2D9-CAE35ED937E1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661192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72" r:id="rId10"/>
    <p:sldLayoutId id="2147483658" r:id="rId11"/>
    <p:sldLayoutId id="2147483659" r:id="rId12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IQ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087A64-D190-4950-8E37-64A77E2B616E}" type="datetimeFigureOut">
              <a:rPr lang="ar-IQ" smtClean="0"/>
              <a:t>25/08/1441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4BCA1A-DE89-479E-AA09-5B108FF99CDA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820525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IQ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عنوان 8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IQ" dirty="0" smtClean="0"/>
              <a:t>أغراض الشعر في العصر الإسلامي</a:t>
            </a:r>
            <a:endParaRPr lang="ar-IQ" dirty="0"/>
          </a:p>
        </p:txBody>
      </p:sp>
      <p:sp>
        <p:nvSpPr>
          <p:cNvPr id="10" name="عنوان فرعي 9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IQ" dirty="0"/>
          </a:p>
        </p:txBody>
      </p:sp>
      <p:pic>
        <p:nvPicPr>
          <p:cNvPr id="2" name="صوت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777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806"/>
    </mc:Choice>
    <mc:Fallback xmlns="">
      <p:transition spd="slow" advTm="278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IQ" dirty="0" smtClean="0"/>
              <a:t>شعر العقيدة والدعوة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IQ" dirty="0" smtClean="0"/>
              <a:t>شرح مصطلح الدعوة.</a:t>
            </a:r>
          </a:p>
          <a:p>
            <a:r>
              <a:rPr lang="ar-IQ" dirty="0" smtClean="0"/>
              <a:t>العمل وفق للآية الكريمة : «أدع ُ إلى سبيل ربك بالحكمة والموعظة الحسنة» النحل 125</a:t>
            </a:r>
          </a:p>
          <a:p>
            <a:r>
              <a:rPr lang="ar-IQ" dirty="0" smtClean="0"/>
              <a:t>ما معنى شعر الدعوة:</a:t>
            </a:r>
            <a:endParaRPr lang="ar-IQ" dirty="0"/>
          </a:p>
        </p:txBody>
      </p:sp>
      <p:pic>
        <p:nvPicPr>
          <p:cNvPr id="5" name="صوت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19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241"/>
    </mc:Choice>
    <mc:Fallback xmlns="">
      <p:transition spd="slow" advTm="432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IQ" b="1" u="sng" dirty="0" smtClean="0">
                <a:solidFill>
                  <a:srgbClr val="FF0000"/>
                </a:solidFill>
              </a:rPr>
              <a:t>شعر العقيدة والدعوة</a:t>
            </a:r>
            <a:endParaRPr lang="ar-IQ" b="1" u="sng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IQ" dirty="0" smtClean="0"/>
              <a:t>التبرئة من الأصنام وإعلان الإسلام</a:t>
            </a:r>
          </a:p>
          <a:p>
            <a:r>
              <a:rPr lang="ar-IQ" dirty="0" err="1" smtClean="0"/>
              <a:t>محاججة</a:t>
            </a:r>
            <a:r>
              <a:rPr lang="ar-IQ" dirty="0" smtClean="0"/>
              <a:t> المشركين.</a:t>
            </a:r>
          </a:p>
          <a:p>
            <a:r>
              <a:rPr lang="ar-IQ" dirty="0" smtClean="0"/>
              <a:t>مناقشة المرتدين.</a:t>
            </a:r>
          </a:p>
          <a:p>
            <a:r>
              <a:rPr lang="ar-IQ" dirty="0" smtClean="0"/>
              <a:t>البراءة من المشكين.</a:t>
            </a:r>
          </a:p>
          <a:p>
            <a:r>
              <a:rPr lang="ar-IQ" dirty="0" smtClean="0"/>
              <a:t>العودة إلى الإسلام مرة أخرى.</a:t>
            </a:r>
            <a:endParaRPr lang="ar-IQ" dirty="0"/>
          </a:p>
        </p:txBody>
      </p:sp>
      <p:pic>
        <p:nvPicPr>
          <p:cNvPr id="5" name="صوت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736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40"/>
    </mc:Choice>
    <mc:Fallback xmlns="">
      <p:transition spd="slow" advTm="38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IQ" dirty="0" smtClean="0"/>
              <a:t>شعر الجهاد والفتوح </a:t>
            </a:r>
            <a:br>
              <a:rPr lang="ar-IQ" dirty="0" smtClean="0"/>
            </a:br>
            <a:r>
              <a:rPr lang="ar-IQ" dirty="0" smtClean="0"/>
              <a:t>الإسلامية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IQ" dirty="0" smtClean="0"/>
              <a:t>تاريخ هذا الغرض.</a:t>
            </a:r>
          </a:p>
          <a:p>
            <a:r>
              <a:rPr lang="ar-IQ" dirty="0" smtClean="0"/>
              <a:t>الثبات على العقيدة في مكة.</a:t>
            </a:r>
          </a:p>
          <a:p>
            <a:r>
              <a:rPr lang="ar-IQ" dirty="0" smtClean="0"/>
              <a:t>الهجرة في سبيل الله.</a:t>
            </a:r>
          </a:p>
          <a:p>
            <a:r>
              <a:rPr lang="ar-IQ" dirty="0" smtClean="0"/>
              <a:t>الجهاد في سبيل الله.</a:t>
            </a:r>
          </a:p>
        </p:txBody>
      </p:sp>
      <p:pic>
        <p:nvPicPr>
          <p:cNvPr id="5" name="صوت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023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842"/>
    </mc:Choice>
    <mc:Fallback xmlns="">
      <p:transition spd="slow" advTm="578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IQ" dirty="0" smtClean="0"/>
              <a:t>صور إنسانية في شعر الفتوحات.</a:t>
            </a:r>
            <a:br>
              <a:rPr lang="ar-IQ" dirty="0" smtClean="0"/>
            </a:b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IQ" dirty="0" smtClean="0"/>
              <a:t>شعر المقعدين والشيوخ.</a:t>
            </a:r>
          </a:p>
          <a:p>
            <a:r>
              <a:rPr lang="ar-IQ" dirty="0" smtClean="0"/>
              <a:t>شعر الأبناء المجاهدين.</a:t>
            </a:r>
          </a:p>
          <a:p>
            <a:r>
              <a:rPr lang="ar-IQ" dirty="0" smtClean="0"/>
              <a:t>وصف المعارك.</a:t>
            </a:r>
          </a:p>
          <a:p>
            <a:r>
              <a:rPr lang="ar-IQ" dirty="0" smtClean="0"/>
              <a:t>وصف البلاد المفتوحة.</a:t>
            </a:r>
          </a:p>
          <a:p>
            <a:r>
              <a:rPr lang="ar-IQ" dirty="0" smtClean="0"/>
              <a:t>الرسائل الشعرية</a:t>
            </a:r>
          </a:p>
          <a:p>
            <a:endParaRPr lang="ar-IQ" dirty="0"/>
          </a:p>
        </p:txBody>
      </p:sp>
      <p:pic>
        <p:nvPicPr>
          <p:cNvPr id="5" name="صوت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007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87"/>
    </mc:Choice>
    <mc:Fallback xmlns="">
      <p:transition spd="slow" advTm="7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IQ" dirty="0" smtClean="0"/>
              <a:t>الرثاء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IQ" dirty="0" smtClean="0"/>
              <a:t>رثاء الرسول ص</a:t>
            </a:r>
          </a:p>
          <a:p>
            <a:r>
              <a:rPr lang="ar-IQ" dirty="0" smtClean="0"/>
              <a:t>رثاء الخلفاء الراشدين,</a:t>
            </a:r>
          </a:p>
          <a:p>
            <a:r>
              <a:rPr lang="ar-IQ" dirty="0" smtClean="0"/>
              <a:t>رثاء النفس.</a:t>
            </a:r>
          </a:p>
          <a:p>
            <a:r>
              <a:rPr lang="ar-IQ" dirty="0" smtClean="0"/>
              <a:t>قصيدة مالك بن الريب.</a:t>
            </a:r>
          </a:p>
          <a:p>
            <a:endParaRPr lang="ar-IQ" dirty="0" smtClean="0"/>
          </a:p>
        </p:txBody>
      </p:sp>
      <p:pic>
        <p:nvPicPr>
          <p:cNvPr id="5" name="صوت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944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30"/>
    </mc:Choice>
    <mc:Fallback xmlns="">
      <p:transition spd="slow" advTm="67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IQ" dirty="0" smtClean="0"/>
              <a:t>الشعر الأموي 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IQ" dirty="0" smtClean="0"/>
              <a:t>إشكاليات التسمية والتاريخ</a:t>
            </a:r>
          </a:p>
          <a:p>
            <a:r>
              <a:rPr lang="ar-IQ" dirty="0" smtClean="0"/>
              <a:t>إشكالية الأغراض والتجديد.</a:t>
            </a:r>
          </a:p>
          <a:p>
            <a:r>
              <a:rPr lang="ar-IQ" dirty="0" smtClean="0"/>
              <a:t>صراعات العصر السياسية.</a:t>
            </a:r>
            <a:endParaRPr lang="ar-IQ" dirty="0"/>
          </a:p>
        </p:txBody>
      </p:sp>
      <p:pic>
        <p:nvPicPr>
          <p:cNvPr id="5" name="صوت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232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9"/>
    </mc:Choice>
    <mc:Fallback xmlns="">
      <p:transition spd="slow" advTm="2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4" name="صوت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876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793"/>
    </mc:Choice>
    <mc:Fallback xmlns="">
      <p:transition spd="slow" advTm="167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تصميم مخصص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5864</TotalTime>
  <Words>133</Words>
  <Application>Microsoft Office PowerPoint</Application>
  <PresentationFormat>عرض على الشاشة (3:4)‏</PresentationFormat>
  <Paragraphs>31</Paragraphs>
  <Slides>8</Slides>
  <Notes>0</Notes>
  <HiddenSlides>0</HiddenSlides>
  <MMClips>8</MMClips>
  <ScaleCrop>false</ScaleCrop>
  <HeadingPairs>
    <vt:vector size="4" baseType="variant">
      <vt:variant>
        <vt:lpstr>نسق</vt:lpstr>
      </vt:variant>
      <vt:variant>
        <vt:i4>2</vt:i4>
      </vt:variant>
      <vt:variant>
        <vt:lpstr>عناوين الشرائح</vt:lpstr>
      </vt:variant>
      <vt:variant>
        <vt:i4>8</vt:i4>
      </vt:variant>
    </vt:vector>
  </HeadingPairs>
  <TitlesOfParts>
    <vt:vector size="10" baseType="lpstr">
      <vt:lpstr>نسق Office</vt:lpstr>
      <vt:lpstr>تصميم مخصص</vt:lpstr>
      <vt:lpstr>أغراض الشعر في العصر الإسلامي</vt:lpstr>
      <vt:lpstr>شعر العقيدة والدعوة</vt:lpstr>
      <vt:lpstr>شعر العقيدة والدعوة</vt:lpstr>
      <vt:lpstr>شعر الجهاد والفتوح  الإسلامية</vt:lpstr>
      <vt:lpstr>صور إنسانية في شعر الفتوحات. </vt:lpstr>
      <vt:lpstr>الرثاء</vt:lpstr>
      <vt:lpstr>الشعر الأموي </vt:lpstr>
      <vt:lpstr>عرض تقديمي في PowerPoint</vt:lpstr>
    </vt:vector>
  </TitlesOfParts>
  <Company>Enjoy My Fine Releases.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أغراض الشعر في العصر الإسلامي</dc:title>
  <dc:creator>شاكر كتاب</dc:creator>
  <cp:lastModifiedBy>شاكر كتاب</cp:lastModifiedBy>
  <cp:revision>8</cp:revision>
  <dcterms:created xsi:type="dcterms:W3CDTF">2020-04-18T05:08:17Z</dcterms:created>
  <dcterms:modified xsi:type="dcterms:W3CDTF">2020-04-22T08:58:54Z</dcterms:modified>
</cp:coreProperties>
</file>