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665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504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957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219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347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057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842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303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268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183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11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3608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824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034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066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539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651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658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27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30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64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69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211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BC31-A3F7-4EEE-BD53-D2AFE9876CC1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629A-5949-43A6-A2D9-CAE35ED937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19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58" r:id="rId11"/>
    <p:sldLayoutId id="2147483659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7A64-D190-4950-8E37-64A77E2B616E}" type="datetimeFigureOut">
              <a:rPr lang="ar-IQ" smtClean="0"/>
              <a:t>25/08/1441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CA1A-DE89-479E-AA09-5B108FF99CD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05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أغراض الشعر في العصر الإسلامي</a:t>
            </a:r>
            <a:endParaRPr lang="ar-IQ" dirty="0"/>
          </a:p>
        </p:txBody>
      </p:sp>
      <p:sp>
        <p:nvSpPr>
          <p:cNvPr id="10" name="عنوان فرعي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6"/>
    </mc:Choice>
    <mc:Fallback xmlns="">
      <p:transition spd="slow" advTm="27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شعر العقيدة والدعوة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شرح مصطلح الدعوة.</a:t>
            </a:r>
          </a:p>
          <a:p>
            <a:r>
              <a:rPr lang="ar-IQ" dirty="0" smtClean="0"/>
              <a:t>العمل وفق للآية الكريمة : «أدع ُ إلى سبيل ربك بالحكمة والموعظة الحسنة» النحل 125</a:t>
            </a:r>
          </a:p>
          <a:p>
            <a:r>
              <a:rPr lang="ar-IQ" dirty="0" smtClean="0"/>
              <a:t>ما معنى شعر الدعوة:</a:t>
            </a:r>
            <a:endParaRPr lang="ar-IQ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41"/>
    </mc:Choice>
    <mc:Fallback xmlns="">
      <p:transition spd="slow" advTm="4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u="sng" dirty="0" smtClean="0">
                <a:solidFill>
                  <a:srgbClr val="FF0000"/>
                </a:solidFill>
              </a:rPr>
              <a:t>شعر العقيدة والدعوة</a:t>
            </a:r>
            <a:endParaRPr lang="ar-IQ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التبرئة من الأصنام وإعلان الإسلام</a:t>
            </a:r>
          </a:p>
          <a:p>
            <a:r>
              <a:rPr lang="ar-IQ" dirty="0" err="1" smtClean="0"/>
              <a:t>محاججة</a:t>
            </a:r>
            <a:r>
              <a:rPr lang="ar-IQ" dirty="0" smtClean="0"/>
              <a:t> المشركين.</a:t>
            </a:r>
          </a:p>
          <a:p>
            <a:r>
              <a:rPr lang="ar-IQ" dirty="0" smtClean="0"/>
              <a:t>مناقشة المرتدين.</a:t>
            </a:r>
          </a:p>
          <a:p>
            <a:r>
              <a:rPr lang="ar-IQ" dirty="0" smtClean="0"/>
              <a:t>البراءة من المشكين.</a:t>
            </a:r>
          </a:p>
          <a:p>
            <a:r>
              <a:rPr lang="ar-IQ" dirty="0" smtClean="0"/>
              <a:t>العودة إلى الإسلام مرة أخرى.</a:t>
            </a:r>
            <a:endParaRPr lang="ar-IQ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0"/>
    </mc:Choice>
    <mc:Fallback xmlns="">
      <p:transition spd="slow" advTm="3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شعر الجهاد والفتوح </a:t>
            </a:r>
            <a:br>
              <a:rPr lang="ar-IQ" dirty="0" smtClean="0"/>
            </a:br>
            <a:r>
              <a:rPr lang="ar-IQ" dirty="0" smtClean="0"/>
              <a:t>الإسلامية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تاريخ هذا الغرض.</a:t>
            </a:r>
          </a:p>
          <a:p>
            <a:r>
              <a:rPr lang="ar-IQ" dirty="0" smtClean="0"/>
              <a:t>الثبات على العقيدة في مكة.</a:t>
            </a:r>
          </a:p>
          <a:p>
            <a:r>
              <a:rPr lang="ar-IQ" dirty="0" smtClean="0"/>
              <a:t>الهجرة في سبيل الله.</a:t>
            </a:r>
          </a:p>
          <a:p>
            <a:r>
              <a:rPr lang="ar-IQ" dirty="0" smtClean="0"/>
              <a:t>الجهاد في سبيل الله.</a:t>
            </a:r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42"/>
    </mc:Choice>
    <mc:Fallback xmlns="">
      <p:transition spd="slow" advTm="57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صور إنسانية في شعر الفتوحات.</a:t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شعر المقعدين والشيوخ.</a:t>
            </a:r>
          </a:p>
          <a:p>
            <a:r>
              <a:rPr lang="ar-IQ" dirty="0" smtClean="0"/>
              <a:t>شعر الأبناء المجاهدين.</a:t>
            </a:r>
          </a:p>
          <a:p>
            <a:r>
              <a:rPr lang="ar-IQ" dirty="0" smtClean="0"/>
              <a:t>وصف المعارك.</a:t>
            </a:r>
          </a:p>
          <a:p>
            <a:r>
              <a:rPr lang="ar-IQ" dirty="0" smtClean="0"/>
              <a:t>وصف البلاد المفتوحة.</a:t>
            </a:r>
          </a:p>
          <a:p>
            <a:r>
              <a:rPr lang="ar-IQ" dirty="0" smtClean="0"/>
              <a:t>الرسائل الشعرية</a:t>
            </a:r>
          </a:p>
          <a:p>
            <a:endParaRPr lang="ar-IQ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"/>
    </mc:Choice>
    <mc:Fallback xmlns="">
      <p:transition spd="slow" advTm="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الرثاء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رثاء الرسول ص</a:t>
            </a:r>
          </a:p>
          <a:p>
            <a:r>
              <a:rPr lang="ar-IQ" dirty="0" smtClean="0"/>
              <a:t>رثاء الخلفاء الراشدين,</a:t>
            </a:r>
          </a:p>
          <a:p>
            <a:r>
              <a:rPr lang="ar-IQ" dirty="0" smtClean="0"/>
              <a:t>رثاء النفس.</a:t>
            </a:r>
          </a:p>
          <a:p>
            <a:r>
              <a:rPr lang="ar-IQ" dirty="0" smtClean="0"/>
              <a:t>قصيدة مالك بن الريب.</a:t>
            </a:r>
          </a:p>
          <a:p>
            <a:endParaRPr lang="ar-IQ" dirty="0" smtClean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"/>
    </mc:Choice>
    <mc:Fallback xmlns="">
      <p:transition spd="slow" advTm="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الشعر الأموي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إشكاليات التسمية والتاريخ</a:t>
            </a:r>
          </a:p>
          <a:p>
            <a:r>
              <a:rPr lang="ar-IQ" dirty="0" smtClean="0"/>
              <a:t>إشكالية الأغراض والتجديد.</a:t>
            </a:r>
          </a:p>
          <a:p>
            <a:r>
              <a:rPr lang="ar-IQ" dirty="0" smtClean="0"/>
              <a:t>صراعات العصر السياسية.</a:t>
            </a:r>
            <a:endParaRPr lang="ar-IQ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"/>
    </mc:Choice>
    <mc:Fallback xmlns="">
      <p:transition spd="slow" advTm="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3"/>
    </mc:Choice>
    <mc:Fallback xmlns="">
      <p:transition spd="slow" advTm="1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5864</TotalTime>
  <Words>133</Words>
  <Application>Microsoft Office PowerPoint</Application>
  <PresentationFormat>عرض على الشاشة (3:4)‏</PresentationFormat>
  <Paragraphs>31</Paragraphs>
  <Slides>8</Slides>
  <Notes>0</Notes>
  <HiddenSlides>0</HiddenSlides>
  <MMClips>8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0" baseType="lpstr">
      <vt:lpstr>نسق Office</vt:lpstr>
      <vt:lpstr>تصميم مخصص</vt:lpstr>
      <vt:lpstr>أغراض الشعر في العصر الإسلامي</vt:lpstr>
      <vt:lpstr>شعر العقيدة والدعوة</vt:lpstr>
      <vt:lpstr>شعر العقيدة والدعوة</vt:lpstr>
      <vt:lpstr>شعر الجهاد والفتوح  الإسلامية</vt:lpstr>
      <vt:lpstr>صور إنسانية في شعر الفتوحات. </vt:lpstr>
      <vt:lpstr>الرثاء</vt:lpstr>
      <vt:lpstr>الشعر الأموي 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أغراض الشعر في العصر الإسلامي</dc:title>
  <dc:creator>شاكر كتاب</dc:creator>
  <cp:lastModifiedBy>شاكر كتاب</cp:lastModifiedBy>
  <cp:revision>8</cp:revision>
  <dcterms:created xsi:type="dcterms:W3CDTF">2020-04-18T05:08:17Z</dcterms:created>
  <dcterms:modified xsi:type="dcterms:W3CDTF">2020-04-22T08:58:54Z</dcterms:modified>
</cp:coreProperties>
</file>