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8"/>
  </p:notesMasterIdLst>
  <p:sldIdLst>
    <p:sldId id="272" r:id="rId3"/>
    <p:sldId id="273" r:id="rId4"/>
    <p:sldId id="274" r:id="rId5"/>
    <p:sldId id="275" r:id="rId6"/>
    <p:sldId id="27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3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67" autoAdjust="0"/>
    <p:restoredTop sz="94717" autoAdjust="0"/>
  </p:normalViewPr>
  <p:slideViewPr>
    <p:cSldViewPr snapToGrid="0">
      <p:cViewPr>
        <p:scale>
          <a:sx n="81" d="100"/>
          <a:sy n="81" d="100"/>
        </p:scale>
        <p:origin x="-564" y="-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AAC78-1AD2-47A3-9B15-4443B87EBAB8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52C7-16DF-4B03-8F3B-22373C8AD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78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8000" y="990600"/>
            <a:ext cx="1016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508001" y="304800"/>
            <a:ext cx="11188700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16000" y="1371600"/>
            <a:ext cx="10261600" cy="20574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16000" y="3765550"/>
            <a:ext cx="102616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54C920A9-D9ED-45D6-BF26-B7C017300E7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7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BF943-4835-4142-987D-9CC59FF700D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5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1"/>
            <a:ext cx="27432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33401"/>
            <a:ext cx="80264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CAEF-D2D9-4755-AD9C-0B00263ED1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65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828801"/>
            <a:ext cx="53848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056063"/>
            <a:ext cx="53848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CFB60-0C11-46BE-8D95-9A0A64D71C9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26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476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834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723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526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076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564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9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24575-90BB-403E-9D87-49C764622CD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188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878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671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933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3071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0056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14532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191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035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759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613834" y="533401"/>
            <a:ext cx="10968567" cy="1052513"/>
            <a:chOff x="290" y="336"/>
            <a:chExt cx="5182" cy="663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gray">
            <a:xfrm>
              <a:off x="491" y="336"/>
              <a:ext cx="20" cy="66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1pPr>
              <a:lvl2pPr marL="742950" indent="-28575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2pPr>
              <a:lvl3pPr marL="11430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3pPr>
              <a:lvl4pPr marL="16002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4pPr>
              <a:lvl5pPr marL="20574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5pPr>
              <a:lvl6pPr marL="25146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6pPr>
              <a:lvl7pPr marL="29718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7pPr>
              <a:lvl8pPr marL="34290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8pPr>
              <a:lvl9pPr marL="38862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cs typeface="+mn-cs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gray">
            <a:xfrm>
              <a:off x="290" y="834"/>
              <a:ext cx="5182" cy="20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1pPr>
              <a:lvl2pPr marL="742950" indent="-28575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2pPr>
              <a:lvl3pPr marL="11430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3pPr>
              <a:lvl4pPr marL="16002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4pPr>
              <a:lvl5pPr marL="20574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5pPr>
              <a:lvl6pPr marL="25146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6pPr>
              <a:lvl7pPr marL="29718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7pPr>
              <a:lvl8pPr marL="34290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8pPr>
              <a:lvl9pPr marL="38862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cs typeface="+mn-cs"/>
              </a:endParaRPr>
            </a:p>
          </p:txBody>
        </p:sp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863600" y="1524000"/>
            <a:ext cx="10464800" cy="4572000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1246718" y="304800"/>
            <a:ext cx="9698567" cy="914400"/>
          </a:xfrm>
        </p:spPr>
        <p:txBody>
          <a:bodyPr/>
          <a:lstStyle>
            <a:lvl1pPr>
              <a:defRPr>
                <a:latin typeface="+mj-lt"/>
                <a:cs typeface="Times New Roman" pitchFamily="18" charset="0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4863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5E783-E72A-420E-85BE-EF359196DCC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5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D459-997E-45A0-AA53-1DD8BBF8F2C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708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571EE-AFDC-4EE1-8562-BD3C84F818D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2D565-1022-4500-AB4B-FA2DE884D0F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66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6C4F-5BDE-4A6F-A522-8FD98822C7A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7B40A-94F2-4BA6-9C70-43C13772ED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6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A5271-81AF-42F9-AB9E-A35C1257802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42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5334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828801"/>
            <a:ext cx="109728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23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372533" y="152400"/>
            <a:ext cx="11582400" cy="1600200"/>
            <a:chOff x="176" y="96"/>
            <a:chExt cx="5472" cy="1008"/>
          </a:xfrm>
        </p:grpSpPr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4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5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1123405" y="2819400"/>
            <a:ext cx="10417565" cy="762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3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Numerical Method </a:t>
            </a:r>
            <a:r>
              <a:rPr lang="en-US" sz="3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</a:t>
            </a:r>
            <a:r>
              <a:rPr lang="en-US" sz="3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Order Differential Equation</a:t>
            </a:r>
            <a:endParaRPr lang="en-US" sz="3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78926" y="1128944"/>
            <a:ext cx="4662045" cy="1219200"/>
          </a:xfrm>
        </p:spPr>
        <p:txBody>
          <a:bodyPr/>
          <a:lstStyle/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Al-</a:t>
            </a:r>
            <a:r>
              <a:rPr lang="en-US" sz="2200" dirty="0" err="1">
                <a:solidFill>
                  <a:schemeClr val="bg2"/>
                </a:solidFill>
                <a:latin typeface="Arial" pitchFamily="34" charset="0"/>
              </a:rPr>
              <a:t>Rasheed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 University Collage </a:t>
            </a:r>
          </a:p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Computer Techniques Engineering Department</a:t>
            </a:r>
          </a:p>
          <a:p>
            <a:pPr rtl="1" eaLnBrk="1" hangingPunct="1"/>
            <a:r>
              <a:rPr lang="en-US" sz="2200" dirty="0" smtClean="0">
                <a:solidFill>
                  <a:schemeClr val="bg2"/>
                </a:solidFill>
                <a:latin typeface="Arial" pitchFamily="34" charset="0"/>
              </a:rPr>
              <a:t>Third 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Class / Engineering Analysis</a:t>
            </a:r>
          </a:p>
        </p:txBody>
      </p:sp>
      <p:sp>
        <p:nvSpPr>
          <p:cNvPr id="3076" name="AutoShape 2"/>
          <p:cNvSpPr>
            <a:spLocks noChangeArrowheads="1"/>
          </p:cNvSpPr>
          <p:nvPr/>
        </p:nvSpPr>
        <p:spPr bwMode="auto">
          <a:xfrm>
            <a:off x="3979984" y="4500283"/>
            <a:ext cx="4413738" cy="112871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660000"/>
                </a:solidFill>
                <a:latin typeface="Times New Roman"/>
              </a:rPr>
              <a:t>Roweda.M.Mohammed</a:t>
            </a:r>
            <a:endParaRPr lang="en-US" sz="2800" b="1" dirty="0">
              <a:solidFill>
                <a:srgbClr val="660000"/>
              </a:solidFill>
              <a:latin typeface="Times New Roman"/>
            </a:endParaRPr>
          </a:p>
        </p:txBody>
      </p:sp>
      <p:sp>
        <p:nvSpPr>
          <p:cNvPr id="3077" name="Rectangle 1"/>
          <p:cNvSpPr>
            <a:spLocks noChangeArrowheads="1"/>
          </p:cNvSpPr>
          <p:nvPr/>
        </p:nvSpPr>
        <p:spPr bwMode="auto">
          <a:xfrm>
            <a:off x="5351187" y="3915508"/>
            <a:ext cx="13372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660000"/>
                </a:solidFill>
                <a:latin typeface="Times New Roman"/>
              </a:rPr>
              <a:t>Lec.10</a:t>
            </a:r>
            <a:endParaRPr lang="en-US" sz="3200" b="1" dirty="0">
              <a:solidFill>
                <a:srgbClr val="660000"/>
              </a:solidFill>
              <a:latin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06" y="1275984"/>
            <a:ext cx="1756263" cy="150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9364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Numerical Method for First Order Differential Equation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105989" y="731520"/>
            <a:ext cx="10816046" cy="5537806"/>
          </a:xfrm>
        </p:spPr>
        <p:txBody>
          <a:bodyPr/>
          <a:lstStyle/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simple first order differential equation has general </a:t>
            </a:r>
            <a:r>
              <a:rPr lang="en-US" alt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form:</a:t>
            </a:r>
            <a:endParaRPr lang="en-US" alt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36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y(xo)=</a:t>
            </a:r>
            <a:r>
              <a:rPr lang="en-US" altLang="en-US" sz="36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</a:t>
            </a:r>
            <a:r>
              <a:rPr lang="en-US" alt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initial condition</a:t>
            </a:r>
          </a:p>
          <a:p>
            <a:pPr marL="0" indent="0">
              <a:buNone/>
            </a:pPr>
            <a:r>
              <a:rPr lang="en-US" alt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Equation (1.1) can be solved using Euler method.</a:t>
            </a:r>
            <a:endParaRPr lang="en-US" alt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09" y="2841174"/>
            <a:ext cx="10972038" cy="926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5047" y="1888772"/>
            <a:ext cx="6569660" cy="71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9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>
            <a:normAutofit/>
          </a:bodyPr>
          <a:lstStyle/>
          <a:p>
            <a:pPr algn="ctr"/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Euler </a:t>
            </a:r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105989" y="731520"/>
            <a:ext cx="10816046" cy="5537806"/>
          </a:xfrm>
        </p:spPr>
        <p:txBody>
          <a:bodyPr/>
          <a:lstStyle/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en-US" alt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651" y="731509"/>
            <a:ext cx="9810750" cy="521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871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105989" y="731520"/>
            <a:ext cx="10816046" cy="5537806"/>
          </a:xfrm>
        </p:spPr>
        <p:txBody>
          <a:bodyPr/>
          <a:lstStyle/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en-US" alt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65" y="197343"/>
            <a:ext cx="11458575" cy="634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009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105989" y="731520"/>
            <a:ext cx="10816046" cy="5537806"/>
          </a:xfrm>
        </p:spPr>
        <p:txBody>
          <a:bodyPr/>
          <a:lstStyle/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en-US" alt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610" y="1215256"/>
            <a:ext cx="11401425" cy="426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43143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60</Words>
  <Application>Microsoft Office PowerPoint</Application>
  <PresentationFormat>Custom</PresentationFormat>
  <Paragraphs>17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Quadrant</vt:lpstr>
      <vt:lpstr>Wisp</vt:lpstr>
      <vt:lpstr>Numerical Method for First Order Differential Equation</vt:lpstr>
      <vt:lpstr>Numerical Method for First Order Differential Equation</vt:lpstr>
      <vt:lpstr>Euler Method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RHAW</dc:creator>
  <cp:lastModifiedBy>Rowea</cp:lastModifiedBy>
  <cp:revision>136</cp:revision>
  <dcterms:created xsi:type="dcterms:W3CDTF">2016-10-10T01:42:31Z</dcterms:created>
  <dcterms:modified xsi:type="dcterms:W3CDTF">2021-12-17T13:19:08Z</dcterms:modified>
</cp:coreProperties>
</file>