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5" r:id="rId3"/>
    <p:sldId id="257" r:id="rId4"/>
    <p:sldId id="259" r:id="rId5"/>
    <p:sldId id="260" r:id="rId6"/>
    <p:sldId id="261" r:id="rId7"/>
    <p:sldId id="266" r:id="rId8"/>
    <p:sldId id="268" r:id="rId9"/>
    <p:sldId id="267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BD09D0-12AA-0F45-939B-1DA386784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6C54BCC-2546-A947-BB6E-27F3FF1EB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90470C-44F6-CD42-9247-177418F5E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CC291A-68E9-ED41-8D63-29BF63894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01FEFFD-91EE-964B-8458-8BF64A12C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5935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94C27A-820D-2340-92A6-E11ECFD83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001011-A93F-0D44-A95E-36DB3A6AB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C6DB0E-A73D-AC4C-BAC7-4C22A15C3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B1F0BC-4455-104B-BCC8-385919DD3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E220FC-CC2D-1047-AA20-A12CB3A77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12702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832214A-60DE-0349-980A-6D75217C25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AA47C93-7384-734C-A10B-CFCCDDE3C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4AEC738-EFF8-5747-9452-8ED4B313E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0804E2E-B134-174E-B346-2D4A1C494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78B543-AF4A-7D48-A10E-5287A005F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5121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EF9CD9-8A65-D54C-AA98-F315DFB65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C52334-E328-6143-B258-3854075DE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69F9AB-C51B-8C48-BEBC-33E20413B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13DDA5-2909-CD43-AA42-2C4B2AA81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280B1A-3264-444D-843B-06BD19401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9769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2CE6E5-B0F4-0C4B-B253-EAAE564C8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24742D6-0932-FD41-8C64-90DF17FDD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773DEB-B829-084D-BBDC-715962C80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D92E43-A430-1A4C-95AA-57DF34B8B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C8B65C-5897-A843-9299-4C560B4F2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4468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6C597E-1FA4-9C49-B86D-2A753784B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6E7975D-A838-4E42-95B0-D0FA6C4582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BD9195A-6005-5E44-B9D2-45148083E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2829A6F-B963-514F-A492-16BD1EA4B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AECBA2E-86FF-D945-B23C-9EFF0BC10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6F35C41-6606-5147-A97C-7C73458AD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1013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AA279A-8F03-0041-A2C4-EB1D54CE4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DC9621E-DFD2-9C40-8E7F-F7037B9A3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499E224-152E-2B42-A041-FF644049E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38C4400-CA34-8A49-80E4-A2BAE156FB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95CE75D-8CF5-EB44-B688-0C7409A013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C2589F7-FEC0-D84D-A3BA-1CFD0C518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CEE82E6-9F1E-7149-A5D3-90DA275A2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40EF3F7-E579-A44D-B143-E3E6201F5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3004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C1999B-1458-9740-A799-7BD0E956E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023EBDB-01B0-8B44-8E3F-34A709C78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F5CEECD-B0B1-3E47-9C6F-0136295C4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E6948B3-7028-2547-930C-E83B2BAD7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8925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F78B7E1-FF21-BE4D-9739-5514A9FE5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5D38D1E-23B3-6E42-AC28-EE270980F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3A130CE-DED0-E14C-A178-C7EF3C487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5398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04B639-8528-F04C-A585-A9D5D1971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5C6E1AE-63FA-8F4F-A6D6-4633B51A8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AB3CCE0-BF3F-C243-9F47-60D349A93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BEC9A5B-E458-2341-AF3C-4F139F2B5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1A98114-BF18-614D-BC18-F44A07BFD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1F4DAFB-9992-5844-9BC9-A79C056FB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81571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AC51E6-31A8-FF43-8B00-3C52494B6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9D56853-3529-394B-B6B2-A22245B546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A9673E5-43D2-9549-828C-76D362D5C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1B45AF-F16F-1645-A560-9EF797485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7A599D-779D-AD48-B4FF-CE831581F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ED0BB76-2045-494A-AEE4-AACD22EFD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9740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FD5E718-3C1B-0E49-BA95-997A3506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3282B5-A92B-1249-968E-4A71D3FAC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DABD59-7117-FE4D-88B7-73A51AB990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56046-F599-FD41-A87B-CA913BD391CC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9CDFAC-F254-484C-8A11-E2003D9F05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C247743-C6D0-5D4E-93ED-FC554FFA3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26074-80CE-7A47-A50B-AFE903DC6C7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1457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C50799-0911-D041-B4C1-B00E8AAA02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500" y="5026906"/>
            <a:ext cx="7500938" cy="1459023"/>
          </a:xfrm>
        </p:spPr>
        <p:txBody>
          <a:bodyPr anchor="t">
            <a:normAutofit/>
          </a:bodyPr>
          <a:lstStyle/>
          <a:p>
            <a:pPr rtl="0"/>
            <a:r>
              <a:rPr lang="ar-SA" sz="7200" b="1" i="1" baseline="-25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طرائق تدريس المواد الاجتماعية </a:t>
            </a:r>
            <a:endParaRPr lang="ar-IQ" sz="7200" b="1" i="1" baseline="-25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371E10C-493E-7643-890C-688BA40CB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73545" y="5333999"/>
            <a:ext cx="3381375" cy="1459023"/>
          </a:xfrm>
        </p:spPr>
        <p:txBody>
          <a:bodyPr/>
          <a:lstStyle/>
          <a:p>
            <a:r>
              <a:rPr lang="ar-SA" b="1" i="1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المحاضرة 1 </a:t>
            </a:r>
          </a:p>
          <a:p>
            <a:r>
              <a:rPr lang="ar-SA" b="1" i="1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د. اماني عبد الخالق </a:t>
            </a:r>
            <a:endParaRPr lang="ar-IQ" b="1" i="1">
              <a:solidFill>
                <a:schemeClr val="accent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356BEBDC-88B1-884F-AE4A-5A113C68CD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72071"/>
            <a:ext cx="9858375" cy="4414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675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E3BE9D-061B-054D-847F-3D040D3D0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2938" y="169665"/>
            <a:ext cx="6691312" cy="1163835"/>
          </a:xfrm>
        </p:spPr>
        <p:txBody>
          <a:bodyPr>
            <a:normAutofit fontScale="9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ar-SA" b="1">
                <a:solidFill>
                  <a:srgbClr val="7030A0"/>
                </a:solidFill>
              </a:rPr>
              <a:t>التاريخ</a:t>
            </a:r>
            <a:br>
              <a:rPr lang="ar-SA"/>
            </a:br>
            <a:endParaRPr lang="ar-IQ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5B64625E-6684-6B49-B14C-BB0D961EAA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0" t="29083" r="4031" b="29783"/>
          <a:stretch/>
        </p:blipFill>
        <p:spPr>
          <a:xfrm>
            <a:off x="83345" y="898921"/>
            <a:ext cx="12311062" cy="5789414"/>
          </a:xfrm>
        </p:spPr>
      </p:pic>
    </p:spTree>
    <p:extLst>
      <p:ext uri="{BB962C8B-B14F-4D97-AF65-F5344CB8AC3E}">
        <p14:creationId xmlns:p14="http://schemas.microsoft.com/office/powerpoint/2010/main" val="4171305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8A6F66-442E-A747-8AD2-EB30271A5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>
                <a:solidFill>
                  <a:srgbClr val="7030A0"/>
                </a:solidFill>
              </a:rPr>
              <a:t>اهداف تدريس التاريخ</a:t>
            </a:r>
            <a:br>
              <a:rPr lang="ar-SA">
                <a:solidFill>
                  <a:srgbClr val="7030A0"/>
                </a:solidFill>
              </a:rPr>
            </a:br>
            <a:endParaRPr lang="ar-IQ">
              <a:solidFill>
                <a:srgbClr val="7030A0"/>
              </a:solidFill>
            </a:endParaRPr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00161A6B-DEEA-4E47-B3F9-DFDA9990AC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7" t="23041" r="5878" b="32067"/>
          <a:stretch/>
        </p:blipFill>
        <p:spPr>
          <a:xfrm>
            <a:off x="589360" y="1059655"/>
            <a:ext cx="11406187" cy="5643563"/>
          </a:xfrm>
        </p:spPr>
      </p:pic>
    </p:spTree>
    <p:extLst>
      <p:ext uri="{BB962C8B-B14F-4D97-AF65-F5344CB8AC3E}">
        <p14:creationId xmlns:p14="http://schemas.microsoft.com/office/powerpoint/2010/main" val="2852862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10">
            <a:extLst>
              <a:ext uri="{FF2B5EF4-FFF2-40B4-BE49-F238E27FC236}">
                <a16:creationId xmlns:a16="http://schemas.microsoft.com/office/drawing/2014/main" id="{E31B3706-2312-DB46-8D5D-8A4F9DE5A3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10" r="9162" b="8847"/>
          <a:stretch/>
        </p:blipFill>
        <p:spPr>
          <a:xfrm>
            <a:off x="4167187" y="2141537"/>
            <a:ext cx="4631531" cy="3966369"/>
          </a:xfrm>
        </p:spPr>
      </p:pic>
      <p:sp>
        <p:nvSpPr>
          <p:cNvPr id="13" name="عنوان 12">
            <a:extLst>
              <a:ext uri="{FF2B5EF4-FFF2-40B4-BE49-F238E27FC236}">
                <a16:creationId xmlns:a16="http://schemas.microsoft.com/office/drawing/2014/main" id="{20C87721-10F4-6D4C-996A-E2FAC5E6C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 علاقة الدراسات الاجتماعية هي علاقة متداخله و مترابطة في عوامل مشتركه حددها؟ واجب للطلبه  </a:t>
            </a:r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67843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E0E296-9AAC-2141-B367-25F1688A4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sz="6600" b="1" i="1">
                <a:solidFill>
                  <a:srgbClr val="00B0F0"/>
                </a:solidFill>
              </a:rPr>
              <a:t>شكرا لحسن استماعكم... دوام التوفيق</a:t>
            </a:r>
            <a:endParaRPr lang="ar-IQ" sz="6600" b="1" i="1">
              <a:solidFill>
                <a:srgbClr val="00B0F0"/>
              </a:solidFill>
            </a:endParaRPr>
          </a:p>
        </p:txBody>
      </p:sp>
      <p:pic>
        <p:nvPicPr>
          <p:cNvPr id="6" name="صورة 6">
            <a:extLst>
              <a:ext uri="{FF2B5EF4-FFF2-40B4-BE49-F238E27FC236}">
                <a16:creationId xmlns:a16="http://schemas.microsoft.com/office/drawing/2014/main" id="{C509CDBF-5ACA-3E47-8480-783E965F72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82" y="1500188"/>
            <a:ext cx="11930062" cy="5149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301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3C739B-E1AF-4F4D-95B8-91CC4F385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0C6C4F87-8B20-4A43-BB4B-6CAC0E28FB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77" t="13866" r="11009" b="17183"/>
          <a:stretch/>
        </p:blipFill>
        <p:spPr>
          <a:xfrm>
            <a:off x="554832" y="255985"/>
            <a:ext cx="10798968" cy="5322093"/>
          </a:xfrm>
        </p:spPr>
      </p:pic>
    </p:spTree>
    <p:extLst>
      <p:ext uri="{BB962C8B-B14F-4D97-AF65-F5344CB8AC3E}">
        <p14:creationId xmlns:p14="http://schemas.microsoft.com/office/powerpoint/2010/main" val="424007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78F929-8AA7-D440-904B-F9994DA8F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609D59B0-F690-A04A-9DFE-26F4333C5D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38" r="2560"/>
          <a:stretch/>
        </p:blipFill>
        <p:spPr>
          <a:xfrm>
            <a:off x="95249" y="134937"/>
            <a:ext cx="11751469" cy="6588125"/>
          </a:xfrm>
        </p:spPr>
      </p:pic>
    </p:spTree>
    <p:extLst>
      <p:ext uri="{BB962C8B-B14F-4D97-AF65-F5344CB8AC3E}">
        <p14:creationId xmlns:p14="http://schemas.microsoft.com/office/powerpoint/2010/main" val="3997504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B9406D-1107-F645-A978-9A082D35E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C68F3369-A5EA-4540-BD7B-512D420BA1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16" t="-1391" r="10987" b="24009"/>
          <a:stretch/>
        </p:blipFill>
        <p:spPr>
          <a:xfrm>
            <a:off x="107156" y="-226217"/>
            <a:ext cx="11965782" cy="7385517"/>
          </a:xfrm>
        </p:spPr>
      </p:pic>
    </p:spTree>
    <p:extLst>
      <p:ext uri="{BB962C8B-B14F-4D97-AF65-F5344CB8AC3E}">
        <p14:creationId xmlns:p14="http://schemas.microsoft.com/office/powerpoint/2010/main" val="4239133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3F06C-6BA0-974B-B3E3-8C7EE7B91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8" y="2190749"/>
            <a:ext cx="3107531" cy="3559969"/>
          </a:xfrm>
        </p:spPr>
        <p:txBody>
          <a:bodyPr/>
          <a:lstStyle/>
          <a:p>
            <a:r>
              <a:rPr lang="ar-SA"/>
              <a:t>مهارات التدريس </a:t>
            </a:r>
            <a:endParaRPr lang="ar-IQ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1645CD79-B78B-524D-AB1C-C72E8402A6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079"/>
          <a:stretch/>
        </p:blipFill>
        <p:spPr>
          <a:xfrm>
            <a:off x="3643312" y="166688"/>
            <a:ext cx="8465343" cy="6822281"/>
          </a:xfrm>
        </p:spPr>
      </p:pic>
    </p:spTree>
    <p:extLst>
      <p:ext uri="{BB962C8B-B14F-4D97-AF65-F5344CB8AC3E}">
        <p14:creationId xmlns:p14="http://schemas.microsoft.com/office/powerpoint/2010/main" val="2990881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915550-B70B-2048-BC15-7AB2F82EA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BE7C2814-5D3F-0C49-9E0C-D9661E89B7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3" t="19184" r="13631" b="32223"/>
          <a:stretch/>
        </p:blipFill>
        <p:spPr>
          <a:xfrm>
            <a:off x="345281" y="182562"/>
            <a:ext cx="11632406" cy="6492875"/>
          </a:xfrm>
        </p:spPr>
      </p:pic>
    </p:spTree>
    <p:extLst>
      <p:ext uri="{BB962C8B-B14F-4D97-AF65-F5344CB8AC3E}">
        <p14:creationId xmlns:p14="http://schemas.microsoft.com/office/powerpoint/2010/main" val="3986856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4">
            <a:extLst>
              <a:ext uri="{FF2B5EF4-FFF2-40B4-BE49-F238E27FC236}">
                <a16:creationId xmlns:a16="http://schemas.microsoft.com/office/drawing/2014/main" id="{B4E7E569-2FCD-B944-A15F-6A206091CE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36" b="15268"/>
          <a:stretch/>
        </p:blipFill>
        <p:spPr>
          <a:xfrm>
            <a:off x="464343" y="190500"/>
            <a:ext cx="11263313" cy="6476999"/>
          </a:xfrm>
        </p:spPr>
      </p:pic>
    </p:spTree>
    <p:extLst>
      <p:ext uri="{BB962C8B-B14F-4D97-AF65-F5344CB8AC3E}">
        <p14:creationId xmlns:p14="http://schemas.microsoft.com/office/powerpoint/2010/main" val="820710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4">
            <a:extLst>
              <a:ext uri="{FF2B5EF4-FFF2-40B4-BE49-F238E27FC236}">
                <a16:creationId xmlns:a16="http://schemas.microsoft.com/office/drawing/2014/main" id="{3D313201-D0F2-4A42-9958-0045837A35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" t="25010" r="8612" b="20740"/>
          <a:stretch/>
        </p:blipFill>
        <p:spPr>
          <a:xfrm>
            <a:off x="307181" y="178593"/>
            <a:ext cx="11934507" cy="6357937"/>
          </a:xfrm>
        </p:spPr>
      </p:pic>
    </p:spTree>
    <p:extLst>
      <p:ext uri="{BB962C8B-B14F-4D97-AF65-F5344CB8AC3E}">
        <p14:creationId xmlns:p14="http://schemas.microsoft.com/office/powerpoint/2010/main" val="2895363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4">
            <a:extLst>
              <a:ext uri="{FF2B5EF4-FFF2-40B4-BE49-F238E27FC236}">
                <a16:creationId xmlns:a16="http://schemas.microsoft.com/office/drawing/2014/main" id="{BDC60C4B-6B11-784E-A28F-D63DB9AF07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25" b="19282"/>
          <a:stretch/>
        </p:blipFill>
        <p:spPr>
          <a:xfrm>
            <a:off x="154781" y="107156"/>
            <a:ext cx="12037219" cy="6607969"/>
          </a:xfrm>
        </p:spPr>
      </p:pic>
    </p:spTree>
    <p:extLst>
      <p:ext uri="{BB962C8B-B14F-4D97-AF65-F5344CB8AC3E}">
        <p14:creationId xmlns:p14="http://schemas.microsoft.com/office/powerpoint/2010/main" val="385008462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13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نسق Office</vt:lpstr>
      <vt:lpstr>طرائق تدريس المواد الاجتماعية </vt:lpstr>
      <vt:lpstr>عرض تقديمي في PowerPoint</vt:lpstr>
      <vt:lpstr>عرض تقديمي في PowerPoint</vt:lpstr>
      <vt:lpstr>عرض تقديمي في PowerPoint</vt:lpstr>
      <vt:lpstr>مهارات التدريس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التاريخ </vt:lpstr>
      <vt:lpstr>اهداف تدريس التاريخ </vt:lpstr>
      <vt:lpstr>ان علاقة الدراسات الاجتماعية هي علاقة متداخله و مترابطة في عوامل مشتركه حددها؟ واجب للطلبه  </vt:lpstr>
      <vt:lpstr>شكرا لحسن استماعكم... دوام التوفيق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طرائق تدريس المواد الاجتماعية </dc:title>
  <dc:creator>amani al</dc:creator>
  <cp:lastModifiedBy>amani al</cp:lastModifiedBy>
  <cp:revision>1</cp:revision>
  <dcterms:created xsi:type="dcterms:W3CDTF">2020-05-06T19:24:01Z</dcterms:created>
  <dcterms:modified xsi:type="dcterms:W3CDTF">2020-05-06T20:09:16Z</dcterms:modified>
</cp:coreProperties>
</file>